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3.xml" ContentType="application/vnd.openxmlformats-officedocument.theme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  <p:sldMasterId id="2147483661" r:id="rId2"/>
    <p:sldMasterId id="2147483676" r:id="rId3"/>
    <p:sldMasterId id="2147483691" r:id="rId4"/>
  </p:sldMasterIdLst>
  <p:notesMasterIdLst>
    <p:notesMasterId r:id="rId19"/>
  </p:notesMasterIdLst>
  <p:handoutMasterIdLst>
    <p:handoutMasterId r:id="rId20"/>
  </p:handoutMasterIdLst>
  <p:sldIdLst>
    <p:sldId id="894" r:id="rId5"/>
    <p:sldId id="1172" r:id="rId6"/>
    <p:sldId id="1166" r:id="rId7"/>
    <p:sldId id="1156" r:id="rId8"/>
    <p:sldId id="1165" r:id="rId9"/>
    <p:sldId id="1162" r:id="rId10"/>
    <p:sldId id="1163" r:id="rId11"/>
    <p:sldId id="1158" r:id="rId12"/>
    <p:sldId id="1159" r:id="rId13"/>
    <p:sldId id="1169" r:id="rId14"/>
    <p:sldId id="1171" r:id="rId15"/>
    <p:sldId id="1168" r:id="rId16"/>
    <p:sldId id="1160" r:id="rId17"/>
    <p:sldId id="804" r:id="rId18"/>
  </p:sldIdLst>
  <p:sldSz cx="12195175" cy="6858000"/>
  <p:notesSz cx="6858000" cy="9144000"/>
  <p:custDataLst>
    <p:tags r:id="rId21"/>
  </p:custDataLst>
  <p:defaultTextStyle>
    <a:defPPr>
      <a:defRPr lang="zh-CN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55245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11049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65735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2209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762250" algn="l" defTabSz="11049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3314700" algn="l" defTabSz="11049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867150" algn="l" defTabSz="11049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4419600" algn="l" defTabSz="11049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12">
          <p15:clr>
            <a:srgbClr val="A4A3A4"/>
          </p15:clr>
        </p15:guide>
        <p15:guide id="2" orient="horz" pos="1594">
          <p15:clr>
            <a:srgbClr val="A4A3A4"/>
          </p15:clr>
        </p15:guide>
        <p15:guide id="3" pos="394">
          <p15:clr>
            <a:srgbClr val="A4A3A4"/>
          </p15:clr>
        </p15:guide>
        <p15:guide id="4" pos="731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776">
          <p15:clr>
            <a:srgbClr val="A4A3A4"/>
          </p15:clr>
        </p15:guide>
        <p15:guide id="2" pos="2129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jianjun" initials="j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7C80"/>
    <a:srgbClr val="CCECFF"/>
    <a:srgbClr val="3CBA99"/>
    <a:srgbClr val="71D1B8"/>
    <a:srgbClr val="FFFFFF"/>
    <a:srgbClr val="FF5050"/>
    <a:srgbClr val="E3EBF5"/>
    <a:srgbClr val="C6D9F1"/>
    <a:srgbClr val="558ED5"/>
    <a:srgbClr val="85D7C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48" autoAdjust="0"/>
    <p:restoredTop sz="99869" autoAdjust="0"/>
  </p:normalViewPr>
  <p:slideViewPr>
    <p:cSldViewPr snapToGrid="0">
      <p:cViewPr varScale="1">
        <p:scale>
          <a:sx n="108" d="100"/>
          <a:sy n="108" d="100"/>
        </p:scale>
        <p:origin x="104" y="180"/>
      </p:cViewPr>
      <p:guideLst>
        <p:guide orient="horz" pos="512"/>
        <p:guide orient="horz" pos="1594"/>
        <p:guide pos="394"/>
        <p:guide pos="7314"/>
      </p:guideLst>
    </p:cSldViewPr>
  </p:slideViewPr>
  <p:outlineViewPr>
    <p:cViewPr>
      <p:scale>
        <a:sx n="33" d="100"/>
        <a:sy n="33" d="100"/>
      </p:scale>
      <p:origin x="0" y="1368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-384"/>
    </p:cViewPr>
  </p:sorterViewPr>
  <p:notesViewPr>
    <p:cSldViewPr snapToGrid="0">
      <p:cViewPr varScale="1">
        <p:scale>
          <a:sx n="83" d="100"/>
          <a:sy n="83" d="100"/>
        </p:scale>
        <p:origin x="-3876" y="-96"/>
      </p:cViewPr>
      <p:guideLst>
        <p:guide orient="horz" pos="2776"/>
        <p:guide pos="2129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21" Type="http://schemas.openxmlformats.org/officeDocument/2006/relationships/tags" Target="tags/tag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FFDD33-6C71-43E7-BC18-4C8C1D160462}" type="datetimeFigureOut">
              <a:rPr lang="zh-CN" altLang="en-US" smtClean="0"/>
              <a:t>2023/3/6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048114-435D-4C7A-B385-F7406AF762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537169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94FB19-32FD-4C60-A1DA-11F2C78F5A58}" type="datetimeFigureOut">
              <a:rPr lang="zh-CN" altLang="en-US" smtClean="0"/>
              <a:t>2023/3/6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ADE741-DC6F-4276-8CE8-80DA7C79371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6854674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1104900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1pPr>
    <a:lvl2pPr marL="552450" algn="l" defTabSz="1104900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2pPr>
    <a:lvl3pPr marL="1104900" algn="l" defTabSz="1104900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3pPr>
    <a:lvl4pPr marL="1657350" algn="l" defTabSz="1104900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4pPr>
    <a:lvl5pPr marL="2209800" algn="l" defTabSz="1104900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5pPr>
    <a:lvl6pPr marL="2762250" algn="l" defTabSz="1104900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6pPr>
    <a:lvl7pPr marL="3314700" algn="l" defTabSz="1104900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7pPr>
    <a:lvl8pPr marL="3867150" algn="l" defTabSz="1104900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8pPr>
    <a:lvl9pPr marL="4419600" algn="l" defTabSz="1104900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045403" y="6347246"/>
            <a:ext cx="1044671" cy="366183"/>
          </a:xfrm>
          <a:prstGeom prst="rect">
            <a:avLst/>
          </a:prstGeom>
        </p:spPr>
        <p:txBody>
          <a:bodyPr vert="horz" lIns="91347" tIns="45674" rIns="91347" bIns="45674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0E9A13DA-288B-40D2-8251-E8760D31A3C9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4" name="Rectangle 7"/>
          <p:cNvSpPr txBox="1">
            <a:spLocks noChangeArrowheads="1"/>
          </p:cNvSpPr>
          <p:nvPr userDrawn="1"/>
        </p:nvSpPr>
        <p:spPr bwMode="auto">
          <a:xfrm>
            <a:off x="9358636" y="6242056"/>
            <a:ext cx="2465219" cy="260067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lIns="91347" tIns="45674" rIns="91347" bIns="45674"/>
          <a:lstStyle>
            <a:lvl1pPr>
              <a:defRPr sz="10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algn="r">
              <a:defRPr/>
            </a:pP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创新型技术服务提供商</a:t>
            </a:r>
            <a:endParaRPr lang="en-US" altLang="zh-CN" sz="1600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4"/>
          <p:cNvSpPr>
            <a:spLocks noGrp="1"/>
          </p:cNvSpPr>
          <p:nvPr>
            <p:ph type="sldNum" sz="quarter" idx="4"/>
          </p:nvPr>
        </p:nvSpPr>
        <p:spPr>
          <a:xfrm>
            <a:off x="9650909" y="6492562"/>
            <a:ext cx="2026898" cy="37930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121918" tIns="60960" rIns="121918" bIns="60960" numCol="1" anchor="t" anchorCtr="0" compatLnSpc="1"/>
          <a:lstStyle>
            <a:lvl1pPr algn="r">
              <a:defRPr kumimoji="0" lang="zh-CN" altLang="en-US" sz="13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defRPr>
            </a:lvl1pPr>
          </a:lstStyle>
          <a:p>
            <a:pPr>
              <a:defRPr/>
            </a:pPr>
            <a:fld id="{0636C9AD-C31F-483F-BD24-B70871EAFC9C}" type="slidenum">
              <a:rPr lang="en-US" altLang="zh-CN" smtClean="0"/>
              <a:t>‹#›</a:t>
            </a:fld>
            <a:endParaRPr lang="en-US" dirty="0"/>
          </a:p>
        </p:txBody>
      </p:sp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10720" y="275017"/>
            <a:ext cx="10975658" cy="60687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121902" tIns="60953" rIns="121902" bIns="60953" numCol="1" anchor="ctr" anchorCtr="0" compatLnSpc="1"/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13" name="内容占位符 12"/>
          <p:cNvSpPr>
            <a:spLocks noGrp="1"/>
          </p:cNvSpPr>
          <p:nvPr>
            <p:ph sz="quarter" idx="10"/>
          </p:nvPr>
        </p:nvSpPr>
        <p:spPr>
          <a:xfrm>
            <a:off x="623555" y="1125548"/>
            <a:ext cx="10948066" cy="5039767"/>
          </a:xfrm>
          <a:prstGeom prst="rect">
            <a:avLst/>
          </a:prstGeom>
        </p:spPr>
        <p:txBody>
          <a:bodyPr lIns="121935" tIns="60968" rIns="121935" bIns="60968"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7"/>
          <p:cNvSpPr txBox="1">
            <a:spLocks noChangeArrowheads="1"/>
          </p:cNvSpPr>
          <p:nvPr userDrawn="1"/>
        </p:nvSpPr>
        <p:spPr bwMode="auto">
          <a:xfrm>
            <a:off x="7625161" y="6496616"/>
            <a:ext cx="4495304" cy="2571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lIns="91407" tIns="45724" rIns="91407" bIns="45724"/>
          <a:lstStyle>
            <a:lvl1pPr>
              <a:defRPr sz="10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algn="r">
              <a:defRPr/>
            </a:pPr>
            <a:r>
              <a:rPr lang="zh-CN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互联网</a:t>
            </a:r>
            <a:r>
              <a:rPr lang="en-US" altLang="zh-CN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+</a:t>
            </a:r>
            <a:r>
              <a:rPr lang="zh-CN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领先的创新型技术服务提供商。</a:t>
            </a:r>
            <a:endParaRPr lang="en-US" altLang="zh-CN" sz="9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7" name="矩形 6"/>
          <p:cNvSpPr/>
          <p:nvPr userDrawn="1"/>
        </p:nvSpPr>
        <p:spPr bwMode="auto">
          <a:xfrm>
            <a:off x="0" y="136048"/>
            <a:ext cx="161365" cy="448152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347" tIns="45674" rIns="91347" bIns="45674" numCol="1" rtlCol="0" anchor="t" anchorCtr="0" compatLnSpc="1"/>
          <a:lstStyle/>
          <a:p>
            <a:pPr defTabSz="1007110"/>
            <a:endParaRPr lang="zh-CN" altLang="en-US" sz="2000">
              <a:ea typeface="宋体" panose="02010600030101010101" pitchFamily="2" charset="-122"/>
            </a:endParaRPr>
          </a:p>
        </p:txBody>
      </p:sp>
      <p:sp>
        <p:nvSpPr>
          <p:cNvPr id="8" name="矩形 7"/>
          <p:cNvSpPr/>
          <p:nvPr userDrawn="1"/>
        </p:nvSpPr>
        <p:spPr bwMode="auto">
          <a:xfrm>
            <a:off x="247426" y="136048"/>
            <a:ext cx="161365" cy="448152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347" tIns="45674" rIns="91347" bIns="45674" numCol="1" rtlCol="0" anchor="t" anchorCtr="0" compatLnSpc="1"/>
          <a:lstStyle/>
          <a:p>
            <a:pPr defTabSz="1007110"/>
            <a:endParaRPr lang="zh-CN" altLang="en-US" sz="2000">
              <a:ea typeface="宋体" panose="02010600030101010101" pitchFamily="2" charset="-122"/>
            </a:endParaRPr>
          </a:p>
        </p:txBody>
      </p:sp>
      <p:sp>
        <p:nvSpPr>
          <p:cNvPr id="10" name="矩形 9"/>
          <p:cNvSpPr/>
          <p:nvPr userDrawn="1"/>
        </p:nvSpPr>
        <p:spPr bwMode="auto">
          <a:xfrm>
            <a:off x="541001" y="136048"/>
            <a:ext cx="2639079" cy="448152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347" tIns="45674" rIns="91347" bIns="45674" numCol="1" rtlCol="0" anchor="t" anchorCtr="0" compatLnSpc="1"/>
          <a:lstStyle/>
          <a:p>
            <a:pPr defTabSz="1007110"/>
            <a:endParaRPr lang="zh-CN" altLang="en-US" sz="2000">
              <a:ea typeface="宋体" panose="02010600030101010101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DB1F554-13DF-E8DF-6EEC-F24DC996328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1475" y="-7074"/>
            <a:ext cx="761397" cy="710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E:\complany\资料文档\图片\mw960367054-Kc-fa3I9aRQ-unsplash.jp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19"/>
          <a:stretch>
            <a:fillRect/>
          </a:stretch>
        </p:blipFill>
        <p:spPr bwMode="auto">
          <a:xfrm>
            <a:off x="0" y="371594"/>
            <a:ext cx="12195175" cy="4693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6351" y="203200"/>
            <a:ext cx="12188824" cy="6536267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 userDrawn="1"/>
        </p:nvSpPr>
        <p:spPr>
          <a:xfrm>
            <a:off x="1727668" y="2989314"/>
            <a:ext cx="5953617" cy="649287"/>
          </a:xfrm>
          <a:prstGeom prst="rect">
            <a:avLst/>
          </a:prstGeom>
        </p:spPr>
        <p:txBody>
          <a:bodyPr lIns="121714" tIns="60865" rIns="121714" bIns="60865"/>
          <a:lstStyle>
            <a:lvl1pPr algn="l" defTabSz="914400" rtl="0" eaLnBrk="1" latinLnBrk="0" hangingPunct="1">
              <a:spcBef>
                <a:spcPct val="0"/>
              </a:spcBef>
              <a:buNone/>
              <a:defRPr sz="2900" kern="1200">
                <a:solidFill>
                  <a:srgbClr val="3A78A2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endParaRPr lang="zh-CN" altLang="en-US" sz="4400" b="1" dirty="0">
              <a:solidFill>
                <a:prstClr val="black">
                  <a:lumMod val="75000"/>
                  <a:lumOff val="25000"/>
                </a:prstClr>
              </a:solidFill>
              <a:ea typeface="黑体" panose="02010609060101010101" pitchFamily="49" charset="-122"/>
            </a:endParaRPr>
          </a:p>
        </p:txBody>
      </p:sp>
      <p:sp>
        <p:nvSpPr>
          <p:cNvPr id="11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9304533" y="6437820"/>
            <a:ext cx="2846181" cy="242992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121746" tIns="60881" rIns="121746" bIns="60881" numCol="1" anchor="t" anchorCtr="0" compatLnSpc="1"/>
          <a:lstStyle>
            <a:lvl1pPr algn="r">
              <a:defRPr sz="13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0AA57307-3E05-4C49-A08D-AADE4E089CD3}" type="slidenum">
              <a:rPr lang="en-US" altLang="zh-CN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‹#›</a:t>
            </a:fld>
            <a:endParaRPr lang="en-US" altLang="zh-CN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4"/>
          <p:cNvSpPr>
            <a:spLocks noGrp="1"/>
          </p:cNvSpPr>
          <p:nvPr>
            <p:ph type="sldNum" sz="quarter" idx="4"/>
          </p:nvPr>
        </p:nvSpPr>
        <p:spPr>
          <a:xfrm>
            <a:off x="10168277" y="6478744"/>
            <a:ext cx="2026898" cy="37930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121762" tIns="60888" rIns="121762" bIns="60888" numCol="1" anchor="t" anchorCtr="0" compatLnSpc="1"/>
          <a:lstStyle>
            <a:lvl1pPr algn="r">
              <a:defRPr kumimoji="0" lang="zh-CN" altLang="en-US" sz="13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defRPr>
            </a:lvl1pPr>
          </a:lstStyle>
          <a:p>
            <a:pPr>
              <a:defRPr/>
            </a:pPr>
            <a:fld id="{0636C9AD-C31F-483F-BD24-B70871EAFC9C}" type="slidenum">
              <a:rPr lang="en-US" altLang="zh-CN">
                <a:solidFill>
                  <a:prstClr val="black">
                    <a:lumMod val="75000"/>
                    <a:lumOff val="25000"/>
                  </a:prstClr>
                </a:solidFill>
              </a:rPr>
              <a:t>‹#›</a:t>
            </a:fld>
            <a:endParaRPr lang="en-US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10720" y="275013"/>
            <a:ext cx="10975658" cy="60687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121746" tIns="60881" rIns="121746" bIns="60881" numCol="1" anchor="ctr" anchorCtr="0" compatLnSpc="1"/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13" name="内容占位符 12"/>
          <p:cNvSpPr>
            <a:spLocks noGrp="1"/>
          </p:cNvSpPr>
          <p:nvPr>
            <p:ph sz="quarter" idx="10"/>
          </p:nvPr>
        </p:nvSpPr>
        <p:spPr>
          <a:xfrm>
            <a:off x="623555" y="1125548"/>
            <a:ext cx="10948066" cy="5039767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0721" y="275013"/>
            <a:ext cx="10975658" cy="606872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10721" y="1273749"/>
            <a:ext cx="10975658" cy="485280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10741" y="6244668"/>
            <a:ext cx="2844261" cy="476589"/>
          </a:xfrm>
          <a:prstGeom prst="rect">
            <a:avLst/>
          </a:prstGeom>
        </p:spPr>
        <p:txBody>
          <a:bodyPr lIns="91321" tIns="45660" rIns="91321" bIns="45660"/>
          <a:lstStyle>
            <a:lvl1pPr defTabSz="913130"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endParaRPr lang="en-US" altLang="zh-CN" sz="1700" dirty="0">
              <a:solidFill>
                <a:prstClr val="black"/>
              </a:solidFill>
              <a:latin typeface="Arial" panose="020B0604020202020204"/>
              <a:ea typeface="宋体" panose="02010600030101010101" pitchFamily="2" charset="-122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9013569" y="6503028"/>
            <a:ext cx="2846181" cy="242992"/>
          </a:xfrm>
        </p:spPr>
        <p:txBody>
          <a:bodyPr/>
          <a:lstStyle>
            <a:lvl1pPr>
              <a:defRPr/>
            </a:lvl1pPr>
          </a:lstStyle>
          <a:p>
            <a:fld id="{A7E42A97-A090-48EA-8AE7-58A05106C5A5}" type="slidenum">
              <a:rPr lang="en-US" altLang="zh-CN">
                <a:solidFill>
                  <a:prstClr val="black">
                    <a:lumMod val="75000"/>
                    <a:lumOff val="25000"/>
                  </a:prstClr>
                </a:solidFill>
              </a:rPr>
              <a:t>‹#›</a:t>
            </a:fld>
            <a:endParaRPr lang="en-US" altLang="zh-CN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8" name="矩形 7"/>
          <p:cNvSpPr/>
          <p:nvPr userDrawn="1"/>
        </p:nvSpPr>
        <p:spPr bwMode="auto">
          <a:xfrm>
            <a:off x="5" y="6777368"/>
            <a:ext cx="12195175" cy="80632"/>
          </a:xfrm>
          <a:prstGeom prst="rect">
            <a:avLst/>
          </a:prstGeom>
          <a:solidFill>
            <a:srgbClr val="B9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2806" tIns="41405" rIns="82806" bIns="41405" numCol="1" rtlCol="0" anchor="t" anchorCtr="0" compatLnSpc="1"/>
          <a:lstStyle/>
          <a:p>
            <a:pPr defTabSz="913130" fontAlgn="auto">
              <a:spcBef>
                <a:spcPts val="0"/>
              </a:spcBef>
              <a:spcAft>
                <a:spcPts val="0"/>
              </a:spcAft>
            </a:pPr>
            <a:endParaRPr lang="zh-CN" altLang="en-US" sz="1700" dirty="0">
              <a:solidFill>
                <a:prstClr val="black"/>
              </a:solidFill>
              <a:latin typeface="Arial" panose="020B0604020202020204"/>
              <a:ea typeface="宋体" panose="02010600030101010101" pitchFamily="2" charset="-122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10737" y="6244664"/>
            <a:ext cx="2844261" cy="476589"/>
          </a:xfrm>
          <a:prstGeom prst="rect">
            <a:avLst/>
          </a:prstGeom>
        </p:spPr>
        <p:txBody>
          <a:bodyPr lIns="91321" tIns="45660" rIns="91321" bIns="45660"/>
          <a:lstStyle>
            <a:lvl1pPr defTabSz="913130"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endParaRPr lang="en-US" altLang="zh-CN" sz="1700" dirty="0">
              <a:solidFill>
                <a:prstClr val="black"/>
              </a:solidFill>
              <a:latin typeface="Arial" panose="020B0604020202020204"/>
              <a:ea typeface="宋体" panose="02010600030101010101" pitchFamily="2" charset="-122"/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7485" y="6244664"/>
            <a:ext cx="3860205" cy="476589"/>
          </a:xfrm>
          <a:prstGeom prst="rect">
            <a:avLst/>
          </a:prstGeom>
        </p:spPr>
        <p:txBody>
          <a:bodyPr lIns="91321" tIns="45660" rIns="91321" bIns="45660"/>
          <a:lstStyle>
            <a:lvl1pPr defTabSz="913130"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endParaRPr lang="en-US" altLang="zh-CN" sz="1700" dirty="0">
              <a:solidFill>
                <a:prstClr val="black"/>
              </a:solidFill>
              <a:latin typeface="Arial" panose="020B0604020202020204"/>
              <a:ea typeface="宋体" panose="02010600030101010101" pitchFamily="2" charset="-122"/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9013565" y="6503027"/>
            <a:ext cx="2846181" cy="242992"/>
          </a:xfrm>
        </p:spPr>
        <p:txBody>
          <a:bodyPr/>
          <a:lstStyle>
            <a:lvl1pPr>
              <a:defRPr/>
            </a:lvl1pPr>
          </a:lstStyle>
          <a:p>
            <a:fld id="{F7B477C4-9D08-42BE-9B79-1F257DBBA853}" type="slidenum">
              <a:rPr lang="en-US" altLang="zh-CN">
                <a:solidFill>
                  <a:prstClr val="black">
                    <a:lumMod val="75000"/>
                    <a:lumOff val="25000"/>
                  </a:prstClr>
                </a:solidFill>
              </a:rPr>
              <a:t>‹#›</a:t>
            </a:fld>
            <a:endParaRPr lang="en-US" altLang="zh-CN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" name="矩形 4"/>
          <p:cNvSpPr/>
          <p:nvPr userDrawn="1"/>
        </p:nvSpPr>
        <p:spPr bwMode="auto">
          <a:xfrm>
            <a:off x="0" y="6777368"/>
            <a:ext cx="12195175" cy="80632"/>
          </a:xfrm>
          <a:prstGeom prst="rect">
            <a:avLst/>
          </a:prstGeom>
          <a:solidFill>
            <a:srgbClr val="B9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2806" tIns="41405" rIns="82806" bIns="41405" numCol="1" rtlCol="0" anchor="t" anchorCtr="0" compatLnSpc="1"/>
          <a:lstStyle/>
          <a:p>
            <a:pPr defTabSz="913130" fontAlgn="auto">
              <a:spcBef>
                <a:spcPts val="0"/>
              </a:spcBef>
              <a:spcAft>
                <a:spcPts val="0"/>
              </a:spcAft>
            </a:pPr>
            <a:endParaRPr lang="zh-CN" altLang="en-US" sz="1700" dirty="0">
              <a:solidFill>
                <a:prstClr val="black"/>
              </a:solidFill>
              <a:latin typeface="Arial" panose="020B0604020202020204"/>
              <a:ea typeface="宋体" panose="02010600030101010101" pitchFamily="2" charset="-122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 userDrawn="1"/>
        </p:nvSpPr>
        <p:spPr>
          <a:xfrm>
            <a:off x="1727675" y="3017349"/>
            <a:ext cx="5953617" cy="649287"/>
          </a:xfrm>
          <a:prstGeom prst="rect">
            <a:avLst/>
          </a:prstGeom>
        </p:spPr>
        <p:txBody>
          <a:bodyPr lIns="91335" tIns="45668" rIns="91335" bIns="45668"/>
          <a:lstStyle>
            <a:lvl1pPr algn="l" defTabSz="914400" rtl="0" eaLnBrk="1" latinLnBrk="0" hangingPunct="1">
              <a:spcBef>
                <a:spcPct val="0"/>
              </a:spcBef>
              <a:buNone/>
              <a:defRPr sz="2900" kern="1200">
                <a:solidFill>
                  <a:srgbClr val="3A78A2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endParaRPr lang="zh-CN" altLang="en-US" sz="3300" b="1" dirty="0">
              <a:solidFill>
                <a:schemeClr val="tx1">
                  <a:lumMod val="75000"/>
                  <a:lumOff val="25000"/>
                </a:schemeClr>
              </a:solidFill>
              <a:ea typeface="黑体" panose="02010609060101010101" pitchFamily="49" charset="-122"/>
            </a:endParaRPr>
          </a:p>
        </p:txBody>
      </p:sp>
      <p:sp>
        <p:nvSpPr>
          <p:cNvPr id="11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9304533" y="6465847"/>
            <a:ext cx="2846181" cy="242992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335" tIns="45668" rIns="91335" bIns="45668" numCol="1" anchor="t" anchorCtr="0" compatLnSpc="1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0AA57307-3E05-4C49-A08D-AADE4E089CD3}" type="slidenum">
              <a:rPr lang="en-US" altLang="zh-CN" smtClean="0"/>
              <a:t>‹#›</a:t>
            </a:fld>
            <a:endParaRPr lang="en-US" altLang="zh-CN" dirty="0"/>
          </a:p>
        </p:txBody>
      </p:sp>
      <p:sp>
        <p:nvSpPr>
          <p:cNvPr id="9" name="Rectangle 7"/>
          <p:cNvSpPr txBox="1">
            <a:spLocks noChangeArrowheads="1"/>
          </p:cNvSpPr>
          <p:nvPr userDrawn="1"/>
        </p:nvSpPr>
        <p:spPr bwMode="auto">
          <a:xfrm>
            <a:off x="6889552" y="6492327"/>
            <a:ext cx="5216733" cy="3429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lIns="91347" tIns="45674" rIns="91347" bIns="45674"/>
          <a:lstStyle>
            <a:lvl1pPr>
              <a:defRPr sz="10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/>
            </a:pPr>
            <a:r>
              <a:rPr lang="en-US" altLang="zh-CN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Confidential ©2015 </a:t>
            </a:r>
            <a:r>
              <a:rPr lang="en-US" altLang="zh-CN" sz="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YongXun</a:t>
            </a:r>
            <a:r>
              <a:rPr lang="en-US" altLang="zh-CN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 Limited. All Rights Reserved.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6"/>
          <p:cNvSpPr/>
          <p:nvPr userDrawn="1"/>
        </p:nvSpPr>
        <p:spPr>
          <a:xfrm>
            <a:off x="408956" y="4653136"/>
            <a:ext cx="1944216" cy="1944216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297" tIns="45648" rIns="91297" bIns="45648" rtlCol="0" anchor="ctr"/>
          <a:lstStyle/>
          <a:p>
            <a:pPr algn="ctr" defTabSz="913130" fontAlgn="auto">
              <a:spcBef>
                <a:spcPts val="0"/>
              </a:spcBef>
              <a:spcAft>
                <a:spcPts val="0"/>
              </a:spcAft>
            </a:pPr>
            <a:endParaRPr lang="zh-CN" altLang="en-US" sz="1700" dirty="0">
              <a:solidFill>
                <a:prstClr val="white"/>
              </a:solidFill>
            </a:endParaRPr>
          </a:p>
        </p:txBody>
      </p:sp>
      <p:sp>
        <p:nvSpPr>
          <p:cNvPr id="8" name="矩形 7"/>
          <p:cNvSpPr/>
          <p:nvPr userDrawn="1"/>
        </p:nvSpPr>
        <p:spPr>
          <a:xfrm>
            <a:off x="5" y="3861048"/>
            <a:ext cx="12195175" cy="7200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297" tIns="45648" rIns="91297" bIns="45648" rtlCol="0" anchor="ctr"/>
          <a:lstStyle/>
          <a:p>
            <a:pPr algn="ctr" defTabSz="913130" fontAlgn="auto">
              <a:spcBef>
                <a:spcPts val="0"/>
              </a:spcBef>
              <a:spcAft>
                <a:spcPts val="0"/>
              </a:spcAft>
            </a:pPr>
            <a:endParaRPr lang="zh-CN" altLang="en-US" sz="1700" dirty="0">
              <a:solidFill>
                <a:prstClr val="white"/>
              </a:solidFill>
            </a:endParaRPr>
          </a:p>
        </p:txBody>
      </p:sp>
      <p:sp>
        <p:nvSpPr>
          <p:cNvPr id="9" name="TextBox 15"/>
          <p:cNvSpPr txBox="1"/>
          <p:nvPr userDrawn="1"/>
        </p:nvSpPr>
        <p:spPr>
          <a:xfrm>
            <a:off x="624987" y="5690755"/>
            <a:ext cx="1512166" cy="338479"/>
          </a:xfrm>
          <a:prstGeom prst="rect">
            <a:avLst/>
          </a:prstGeom>
          <a:noFill/>
        </p:spPr>
        <p:txBody>
          <a:bodyPr wrap="square" lIns="91297" tIns="45648" rIns="91297" bIns="45648" rtlCol="0">
            <a:spAutoFit/>
          </a:bodyPr>
          <a:lstStyle/>
          <a:p>
            <a:pPr algn="ctr" defTabSz="913130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600" dirty="0">
                <a:solidFill>
                  <a:prstClr val="white"/>
                </a:solidFill>
                <a:latin typeface="Agency FB" panose="020B0503020202020204" pitchFamily="34" charset="0"/>
                <a:ea typeface="Adobe 宋体 Std L" pitchFamily="18" charset="-122"/>
              </a:rPr>
              <a:t>Transition Page</a:t>
            </a:r>
          </a:p>
        </p:txBody>
      </p:sp>
      <p:sp>
        <p:nvSpPr>
          <p:cNvPr id="14" name="文本框 17"/>
          <p:cNvSpPr txBox="1"/>
          <p:nvPr userDrawn="1"/>
        </p:nvSpPr>
        <p:spPr>
          <a:xfrm>
            <a:off x="624987" y="5250212"/>
            <a:ext cx="1512166" cy="467315"/>
          </a:xfrm>
          <a:prstGeom prst="rect">
            <a:avLst/>
          </a:prstGeom>
          <a:noFill/>
        </p:spPr>
        <p:txBody>
          <a:bodyPr wrap="square" lIns="91297" tIns="45648" rIns="91297" bIns="45648" rtlCol="0">
            <a:spAutoFit/>
          </a:bodyPr>
          <a:lstStyle/>
          <a:p>
            <a:pPr algn="ctr" defTabSz="913130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400" b="1" dirty="0">
                <a:solidFill>
                  <a:prstClr val="white"/>
                </a:solidFill>
                <a:latin typeface="Arial" panose="020B0604020202020204"/>
                <a:ea typeface="微软雅黑" panose="020B0503020204020204" pitchFamily="34" charset="-122"/>
              </a:rPr>
              <a:t>过渡页</a:t>
            </a:r>
          </a:p>
        </p:txBody>
      </p:sp>
      <p:sp>
        <p:nvSpPr>
          <p:cNvPr id="16" name="Rectangle 13"/>
          <p:cNvSpPr/>
          <p:nvPr userDrawn="1"/>
        </p:nvSpPr>
        <p:spPr>
          <a:xfrm>
            <a:off x="10437829" y="0"/>
            <a:ext cx="685800" cy="1143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297" tIns="45648" rIns="91297" bIns="45648" rtlCol="0" anchor="ctr"/>
          <a:lstStyle/>
          <a:p>
            <a:pPr algn="ctr" defTabSz="913130" fontAlgn="auto">
              <a:spcBef>
                <a:spcPts val="0"/>
              </a:spcBef>
              <a:spcAft>
                <a:spcPts val="0"/>
              </a:spcAft>
            </a:pPr>
            <a:endParaRPr lang="en-US" sz="1700" dirty="0">
              <a:solidFill>
                <a:prstClr val="white"/>
              </a:solidFill>
            </a:endParaRPr>
          </a:p>
        </p:txBody>
      </p:sp>
      <p:sp>
        <p:nvSpPr>
          <p:cNvPr id="17" name="TextBox 15"/>
          <p:cNvSpPr txBox="1"/>
          <p:nvPr userDrawn="1"/>
        </p:nvSpPr>
        <p:spPr>
          <a:xfrm>
            <a:off x="10437829" y="605092"/>
            <a:ext cx="685800" cy="461509"/>
          </a:xfrm>
          <a:prstGeom prst="rect">
            <a:avLst/>
          </a:prstGeom>
          <a:noFill/>
        </p:spPr>
        <p:txBody>
          <a:bodyPr wrap="square" lIns="91297" tIns="45648" rIns="91297" bIns="45648" rtlCol="0">
            <a:spAutoFit/>
          </a:bodyPr>
          <a:lstStyle/>
          <a:p>
            <a:pPr algn="ctr" defTabSz="913130" fontAlgn="auto">
              <a:spcBef>
                <a:spcPts val="0"/>
              </a:spcBef>
              <a:spcAft>
                <a:spcPts val="0"/>
              </a:spcAft>
            </a:pPr>
            <a:fld id="{2EEF1883-7A0E-4F66-9932-E581691AD397}" type="slidenum">
              <a:rPr lang="zh-CN" altLang="en-US" sz="2400">
                <a:solidFill>
                  <a:prstClr val="white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‹#›</a:t>
            </a:fld>
            <a:r>
              <a:rPr lang="zh-CN" altLang="en-US" sz="2400" dirty="0">
                <a:solidFill>
                  <a:prstClr val="white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</a:t>
            </a:r>
          </a:p>
        </p:txBody>
      </p:sp>
    </p:spTree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第一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3"/>
          <p:cNvSpPr txBox="1"/>
          <p:nvPr userDrawn="1"/>
        </p:nvSpPr>
        <p:spPr>
          <a:xfrm>
            <a:off x="3061561" y="6109206"/>
            <a:ext cx="3900125" cy="430887"/>
          </a:xfrm>
          <a:prstGeom prst="rect">
            <a:avLst/>
          </a:prstGeom>
          <a:noFill/>
        </p:spPr>
        <p:txBody>
          <a:bodyPr wrap="square" lIns="91297" tIns="45648" rIns="91297" bIns="45648">
            <a:spAutoFit/>
          </a:bodyPr>
          <a:lstStyle/>
          <a:p>
            <a:pPr defTabSz="91313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1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沟通知识概述</a:t>
            </a:r>
          </a:p>
        </p:txBody>
      </p:sp>
      <p:sp>
        <p:nvSpPr>
          <p:cNvPr id="16" name="直角三角形 15"/>
          <p:cNvSpPr/>
          <p:nvPr userDrawn="1"/>
        </p:nvSpPr>
        <p:spPr>
          <a:xfrm>
            <a:off x="11786221" y="188646"/>
            <a:ext cx="108000" cy="74995"/>
          </a:xfrm>
          <a:prstGeom prst="rtTriangle">
            <a:avLst/>
          </a:prstGeom>
          <a:solidFill>
            <a:srgbClr val="F8F8F8">
              <a:alpha val="84706"/>
            </a:srgbClr>
          </a:solidFill>
          <a:ln w="3175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91297" tIns="45648" rIns="91297" bIns="45648" anchor="ctr"/>
          <a:lstStyle/>
          <a:p>
            <a:pPr algn="ctr" defTabSz="91313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zh-CN" altLang="en-US" sz="1700" b="1" kern="0" dirty="0">
              <a:solidFill>
                <a:srgbClr val="F9F9F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矩形 16"/>
          <p:cNvSpPr/>
          <p:nvPr userDrawn="1"/>
        </p:nvSpPr>
        <p:spPr>
          <a:xfrm>
            <a:off x="5" y="258912"/>
            <a:ext cx="1188117" cy="396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297" tIns="45648" rIns="91297" bIns="45648" rtlCol="0" anchor="ctr"/>
          <a:lstStyle/>
          <a:p>
            <a:pPr algn="ctr" defTabSz="913130" fontAlgn="auto">
              <a:spcBef>
                <a:spcPts val="0"/>
              </a:spcBef>
              <a:spcAft>
                <a:spcPts val="0"/>
              </a:spcAft>
            </a:pPr>
            <a:endParaRPr lang="zh-CN" altLang="en-US" sz="1700" dirty="0">
              <a:solidFill>
                <a:prstClr val="white"/>
              </a:solidFill>
            </a:endParaRPr>
          </a:p>
        </p:txBody>
      </p:sp>
      <p:sp>
        <p:nvSpPr>
          <p:cNvPr id="18" name="矩形 17"/>
          <p:cNvSpPr/>
          <p:nvPr userDrawn="1"/>
        </p:nvSpPr>
        <p:spPr>
          <a:xfrm>
            <a:off x="1244618" y="258912"/>
            <a:ext cx="10950575" cy="396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297" tIns="45648" rIns="91297" bIns="45648" rtlCol="0" anchor="ctr"/>
          <a:lstStyle/>
          <a:p>
            <a:pPr algn="ctr" defTabSz="913130" fontAlgn="auto">
              <a:spcBef>
                <a:spcPts val="0"/>
              </a:spcBef>
              <a:spcAft>
                <a:spcPts val="0"/>
              </a:spcAft>
            </a:pPr>
            <a:endParaRPr lang="zh-CN" altLang="en-US" sz="1700" dirty="0">
              <a:solidFill>
                <a:prstClr val="white"/>
              </a:solidFill>
            </a:endParaRPr>
          </a:p>
        </p:txBody>
      </p:sp>
      <p:sp>
        <p:nvSpPr>
          <p:cNvPr id="19" name="Rectangle 5"/>
          <p:cNvSpPr>
            <a:spLocks noChangeArrowheads="1"/>
          </p:cNvSpPr>
          <p:nvPr userDrawn="1"/>
        </p:nvSpPr>
        <p:spPr bwMode="auto">
          <a:xfrm rot="16200000">
            <a:off x="11132299" y="181062"/>
            <a:ext cx="634120" cy="673719"/>
          </a:xfrm>
          <a:custGeom>
            <a:avLst/>
            <a:gdLst/>
            <a:ahLst/>
            <a:cxnLst/>
            <a:rect l="l" t="t" r="r" b="b"/>
            <a:pathLst>
              <a:path w="4732299" h="655200">
                <a:moveTo>
                  <a:pt x="29842" y="0"/>
                </a:moveTo>
                <a:lnTo>
                  <a:pt x="4732299" y="0"/>
                </a:lnTo>
                <a:lnTo>
                  <a:pt x="4732299" y="655200"/>
                </a:lnTo>
                <a:lnTo>
                  <a:pt x="0" y="655200"/>
                </a:lnTo>
                <a:lnTo>
                  <a:pt x="0" y="651669"/>
                </a:lnTo>
                <a:lnTo>
                  <a:pt x="25384" y="651669"/>
                </a:lnTo>
                <a:lnTo>
                  <a:pt x="393662" y="323851"/>
                </a:lnTo>
                <a:close/>
              </a:path>
            </a:pathLst>
          </a:custGeom>
          <a:solidFill>
            <a:schemeClr val="bg1">
              <a:alpha val="85000"/>
            </a:schemeClr>
          </a:solidFill>
          <a:ln w="3175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91297" tIns="45648" rIns="91297" bIns="45648" anchor="ctr"/>
          <a:lstStyle/>
          <a:p>
            <a:pPr algn="ctr" defTabSz="91313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zh-CN" altLang="en-US" sz="1700" b="1" kern="0" dirty="0">
              <a:solidFill>
                <a:srgbClr val="F9F9F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TextBox 15"/>
          <p:cNvSpPr txBox="1"/>
          <p:nvPr userDrawn="1"/>
        </p:nvSpPr>
        <p:spPr>
          <a:xfrm>
            <a:off x="11112505" y="301344"/>
            <a:ext cx="673719" cy="461509"/>
          </a:xfrm>
          <a:prstGeom prst="rect">
            <a:avLst/>
          </a:prstGeom>
          <a:noFill/>
        </p:spPr>
        <p:txBody>
          <a:bodyPr wrap="square" lIns="91297" tIns="45648" rIns="91297" bIns="45648" rtlCol="0">
            <a:spAutoFit/>
          </a:bodyPr>
          <a:lstStyle/>
          <a:p>
            <a:pPr algn="ctr" defTabSz="913130" fontAlgn="auto">
              <a:spcBef>
                <a:spcPts val="0"/>
              </a:spcBef>
              <a:spcAft>
                <a:spcPts val="0"/>
              </a:spcAft>
            </a:pPr>
            <a:fld id="{2EEF1883-7A0E-4F66-9932-E581691AD397}" type="slidenum">
              <a:rPr lang="zh-CN" altLang="en-US" sz="2400">
                <a:solidFill>
                  <a:prstClr val="black">
                    <a:lumMod val="50000"/>
                    <a:lumOff val="50000"/>
                  </a:prst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‹#›</a:t>
            </a:fld>
            <a:r>
              <a:rPr lang="zh-CN" altLang="en-US" sz="2400" dirty="0">
                <a:solidFill>
                  <a:srgbClr val="FF8500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</a:t>
            </a:r>
          </a:p>
        </p:txBody>
      </p:sp>
    </p:spTree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备份页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备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push dir="u"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5194" y="6389266"/>
            <a:ext cx="3472684" cy="366183"/>
          </a:xfrm>
          <a:prstGeom prst="rect">
            <a:avLst/>
          </a:prstGeom>
        </p:spPr>
        <p:txBody>
          <a:bodyPr vert="horz" lIns="121762" tIns="60888" rIns="121762" bIns="60888" rtlCol="0" anchor="ctr"/>
          <a:lstStyle>
            <a:lvl1pPr algn="r">
              <a:defRPr sz="13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0E9A13DA-288B-40D2-8251-E8760D31A3C9}" type="slidenum">
              <a:rPr lang="zh-CN" altLang="en-US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6351" y="203200"/>
            <a:ext cx="12188824" cy="6536267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 userDrawn="1"/>
        </p:nvSpPr>
        <p:spPr>
          <a:xfrm>
            <a:off x="1727663" y="2989299"/>
            <a:ext cx="5953617" cy="649287"/>
          </a:xfrm>
          <a:prstGeom prst="rect">
            <a:avLst/>
          </a:prstGeom>
        </p:spPr>
        <p:txBody>
          <a:bodyPr lIns="121714" tIns="60865" rIns="121714" bIns="60865"/>
          <a:lstStyle>
            <a:lvl1pPr algn="l" defTabSz="914400" rtl="0" eaLnBrk="1" latinLnBrk="0" hangingPunct="1">
              <a:spcBef>
                <a:spcPct val="0"/>
              </a:spcBef>
              <a:buNone/>
              <a:defRPr sz="2900" kern="1200">
                <a:solidFill>
                  <a:srgbClr val="3A78A2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endParaRPr lang="zh-CN" altLang="en-US" sz="4400" b="1" dirty="0">
              <a:solidFill>
                <a:prstClr val="black">
                  <a:lumMod val="75000"/>
                  <a:lumOff val="25000"/>
                </a:prstClr>
              </a:solidFill>
              <a:ea typeface="黑体" panose="02010609060101010101" pitchFamily="49" charset="-122"/>
            </a:endParaRPr>
          </a:p>
        </p:txBody>
      </p:sp>
      <p:sp>
        <p:nvSpPr>
          <p:cNvPr id="11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9304533" y="6437820"/>
            <a:ext cx="2846181" cy="242992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121746" tIns="60881" rIns="121746" bIns="60881" numCol="1" anchor="t" anchorCtr="0" compatLnSpc="1"/>
          <a:lstStyle>
            <a:lvl1pPr algn="r">
              <a:defRPr sz="13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0AA57307-3E05-4C49-A08D-AADE4E089CD3}" type="slidenum">
              <a:rPr lang="en-US" altLang="zh-CN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‹#›</a:t>
            </a:fld>
            <a:endParaRPr lang="en-US" altLang="zh-CN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4"/>
          <p:cNvSpPr>
            <a:spLocks noGrp="1"/>
          </p:cNvSpPr>
          <p:nvPr>
            <p:ph type="sldNum" sz="quarter" idx="4"/>
          </p:nvPr>
        </p:nvSpPr>
        <p:spPr>
          <a:xfrm>
            <a:off x="10168277" y="6478729"/>
            <a:ext cx="2026898" cy="37930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121762" tIns="60888" rIns="121762" bIns="60888" numCol="1" anchor="t" anchorCtr="0" compatLnSpc="1"/>
          <a:lstStyle>
            <a:lvl1pPr algn="r">
              <a:defRPr kumimoji="0" lang="zh-CN" altLang="en-US" sz="13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defRPr>
            </a:lvl1pPr>
          </a:lstStyle>
          <a:p>
            <a:pPr>
              <a:defRPr/>
            </a:pPr>
            <a:fld id="{0636C9AD-C31F-483F-BD24-B70871EAFC9C}" type="slidenum">
              <a:rPr lang="en-US" altLang="zh-CN">
                <a:solidFill>
                  <a:prstClr val="black">
                    <a:lumMod val="75000"/>
                    <a:lumOff val="25000"/>
                  </a:prstClr>
                </a:solidFill>
              </a:rPr>
              <a:t>‹#›</a:t>
            </a:fld>
            <a:endParaRPr lang="en-US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10720" y="275013"/>
            <a:ext cx="10975658" cy="60687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121746" tIns="60881" rIns="121746" bIns="60881" numCol="1" anchor="ctr" anchorCtr="0" compatLnSpc="1"/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13" name="内容占位符 12"/>
          <p:cNvSpPr>
            <a:spLocks noGrp="1"/>
          </p:cNvSpPr>
          <p:nvPr>
            <p:ph sz="quarter" idx="10"/>
          </p:nvPr>
        </p:nvSpPr>
        <p:spPr>
          <a:xfrm>
            <a:off x="623555" y="1125548"/>
            <a:ext cx="10948066" cy="5039767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0721" y="275013"/>
            <a:ext cx="10975658" cy="606872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10721" y="1273749"/>
            <a:ext cx="10975658" cy="485280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10736" y="6244652"/>
            <a:ext cx="2844261" cy="476589"/>
          </a:xfrm>
          <a:prstGeom prst="rect">
            <a:avLst/>
          </a:prstGeom>
        </p:spPr>
        <p:txBody>
          <a:bodyPr lIns="91321" tIns="45660" rIns="91321" bIns="45660"/>
          <a:lstStyle>
            <a:lvl1pPr defTabSz="913130"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endParaRPr lang="en-US" altLang="zh-CN" sz="1700" dirty="0">
              <a:solidFill>
                <a:prstClr val="black"/>
              </a:solidFill>
              <a:latin typeface="Arial" panose="020B0604020202020204"/>
              <a:ea typeface="宋体" panose="02010600030101010101" pitchFamily="2" charset="-122"/>
            </a:endParaRPr>
          </a:p>
        </p:txBody>
      </p:sp>
      <p:sp>
        <p:nvSpPr>
          <p:cNvPr id="8" name="矩形 7"/>
          <p:cNvSpPr/>
          <p:nvPr userDrawn="1"/>
        </p:nvSpPr>
        <p:spPr bwMode="auto">
          <a:xfrm>
            <a:off x="5" y="6777368"/>
            <a:ext cx="12195175" cy="80632"/>
          </a:xfrm>
          <a:prstGeom prst="rect">
            <a:avLst/>
          </a:prstGeom>
          <a:solidFill>
            <a:srgbClr val="B9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2806" tIns="41405" rIns="82806" bIns="41405" numCol="1" rtlCol="0" anchor="t" anchorCtr="0" compatLnSpc="1"/>
          <a:lstStyle/>
          <a:p>
            <a:pPr defTabSz="913130" fontAlgn="auto">
              <a:spcBef>
                <a:spcPts val="0"/>
              </a:spcBef>
              <a:spcAft>
                <a:spcPts val="0"/>
              </a:spcAft>
            </a:pPr>
            <a:endParaRPr lang="zh-CN" altLang="en-US" sz="1700" dirty="0">
              <a:solidFill>
                <a:prstClr val="black"/>
              </a:solidFill>
              <a:latin typeface="Arial" panose="020B0604020202020204"/>
              <a:ea typeface="宋体" panose="02010600030101010101" pitchFamily="2" charset="-122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10732" y="6244648"/>
            <a:ext cx="2844261" cy="476589"/>
          </a:xfrm>
          <a:prstGeom prst="rect">
            <a:avLst/>
          </a:prstGeom>
        </p:spPr>
        <p:txBody>
          <a:bodyPr lIns="91321" tIns="45660" rIns="91321" bIns="45660"/>
          <a:lstStyle>
            <a:lvl1pPr defTabSz="913130"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endParaRPr lang="en-US" altLang="zh-CN" sz="1700" dirty="0">
              <a:solidFill>
                <a:prstClr val="black"/>
              </a:solidFill>
              <a:latin typeface="Arial" panose="020B0604020202020204"/>
              <a:ea typeface="宋体" panose="02010600030101010101" pitchFamily="2" charset="-122"/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7485" y="6244648"/>
            <a:ext cx="3860205" cy="476589"/>
          </a:xfrm>
          <a:prstGeom prst="rect">
            <a:avLst/>
          </a:prstGeom>
        </p:spPr>
        <p:txBody>
          <a:bodyPr lIns="91321" tIns="45660" rIns="91321" bIns="45660"/>
          <a:lstStyle>
            <a:lvl1pPr defTabSz="913130"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endParaRPr lang="en-US" altLang="zh-CN" sz="1700" dirty="0">
              <a:solidFill>
                <a:prstClr val="black"/>
              </a:solidFill>
              <a:latin typeface="Arial" panose="020B0604020202020204"/>
              <a:ea typeface="宋体" panose="02010600030101010101" pitchFamily="2" charset="-122"/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9013560" y="6503027"/>
            <a:ext cx="2846181" cy="242992"/>
          </a:xfrm>
        </p:spPr>
        <p:txBody>
          <a:bodyPr/>
          <a:lstStyle>
            <a:lvl1pPr>
              <a:defRPr/>
            </a:lvl1pPr>
          </a:lstStyle>
          <a:p>
            <a:fld id="{F7B477C4-9D08-42BE-9B79-1F257DBBA853}" type="slidenum">
              <a:rPr lang="en-US" altLang="zh-CN">
                <a:solidFill>
                  <a:prstClr val="black">
                    <a:lumMod val="75000"/>
                    <a:lumOff val="25000"/>
                  </a:prstClr>
                </a:solidFill>
              </a:rPr>
              <a:t>‹#›</a:t>
            </a:fld>
            <a:endParaRPr lang="en-US" altLang="zh-CN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" name="矩形 4"/>
          <p:cNvSpPr/>
          <p:nvPr userDrawn="1"/>
        </p:nvSpPr>
        <p:spPr bwMode="auto">
          <a:xfrm>
            <a:off x="0" y="6777368"/>
            <a:ext cx="12195175" cy="80632"/>
          </a:xfrm>
          <a:prstGeom prst="rect">
            <a:avLst/>
          </a:prstGeom>
          <a:solidFill>
            <a:srgbClr val="B9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2806" tIns="41405" rIns="82806" bIns="41405" numCol="1" rtlCol="0" anchor="t" anchorCtr="0" compatLnSpc="1"/>
          <a:lstStyle/>
          <a:p>
            <a:pPr defTabSz="913130" fontAlgn="auto">
              <a:spcBef>
                <a:spcPts val="0"/>
              </a:spcBef>
              <a:spcAft>
                <a:spcPts val="0"/>
              </a:spcAft>
            </a:pPr>
            <a:endParaRPr lang="zh-CN" altLang="en-US" sz="1700" dirty="0">
              <a:solidFill>
                <a:prstClr val="black"/>
              </a:solidFill>
              <a:latin typeface="Arial" panose="020B0604020202020204"/>
              <a:ea typeface="宋体" panose="02010600030101010101" pitchFamily="2" charset="-122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6"/>
          <p:cNvSpPr/>
          <p:nvPr userDrawn="1"/>
        </p:nvSpPr>
        <p:spPr>
          <a:xfrm>
            <a:off x="408956" y="4653136"/>
            <a:ext cx="1944216" cy="1944216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297" tIns="45648" rIns="91297" bIns="45648" rtlCol="0" anchor="ctr"/>
          <a:lstStyle/>
          <a:p>
            <a:pPr algn="ctr" defTabSz="913130" fontAlgn="auto">
              <a:spcBef>
                <a:spcPts val="0"/>
              </a:spcBef>
              <a:spcAft>
                <a:spcPts val="0"/>
              </a:spcAft>
            </a:pPr>
            <a:endParaRPr lang="zh-CN" altLang="en-US" sz="1700" dirty="0">
              <a:solidFill>
                <a:prstClr val="white"/>
              </a:solidFill>
            </a:endParaRPr>
          </a:p>
        </p:txBody>
      </p:sp>
      <p:sp>
        <p:nvSpPr>
          <p:cNvPr id="8" name="矩形 7"/>
          <p:cNvSpPr/>
          <p:nvPr userDrawn="1"/>
        </p:nvSpPr>
        <p:spPr>
          <a:xfrm>
            <a:off x="5" y="3861048"/>
            <a:ext cx="12195175" cy="7200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297" tIns="45648" rIns="91297" bIns="45648" rtlCol="0" anchor="ctr"/>
          <a:lstStyle/>
          <a:p>
            <a:pPr algn="ctr" defTabSz="913130" fontAlgn="auto">
              <a:spcBef>
                <a:spcPts val="0"/>
              </a:spcBef>
              <a:spcAft>
                <a:spcPts val="0"/>
              </a:spcAft>
            </a:pPr>
            <a:endParaRPr lang="zh-CN" altLang="en-US" sz="1700" dirty="0">
              <a:solidFill>
                <a:prstClr val="white"/>
              </a:solidFill>
            </a:endParaRPr>
          </a:p>
        </p:txBody>
      </p:sp>
      <p:sp>
        <p:nvSpPr>
          <p:cNvPr id="9" name="TextBox 15"/>
          <p:cNvSpPr txBox="1"/>
          <p:nvPr userDrawn="1"/>
        </p:nvSpPr>
        <p:spPr>
          <a:xfrm>
            <a:off x="624987" y="5690741"/>
            <a:ext cx="1512166" cy="338479"/>
          </a:xfrm>
          <a:prstGeom prst="rect">
            <a:avLst/>
          </a:prstGeom>
          <a:noFill/>
        </p:spPr>
        <p:txBody>
          <a:bodyPr wrap="square" lIns="91297" tIns="45648" rIns="91297" bIns="45648" rtlCol="0">
            <a:spAutoFit/>
          </a:bodyPr>
          <a:lstStyle/>
          <a:p>
            <a:pPr algn="ctr" defTabSz="913130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600" dirty="0">
                <a:solidFill>
                  <a:prstClr val="white"/>
                </a:solidFill>
                <a:latin typeface="Agency FB" panose="020B0503020202020204" pitchFamily="34" charset="0"/>
                <a:ea typeface="Adobe 宋体 Std L" pitchFamily="18" charset="-122"/>
              </a:rPr>
              <a:t>Transition Page</a:t>
            </a:r>
          </a:p>
        </p:txBody>
      </p:sp>
      <p:sp>
        <p:nvSpPr>
          <p:cNvPr id="14" name="文本框 17"/>
          <p:cNvSpPr txBox="1"/>
          <p:nvPr userDrawn="1"/>
        </p:nvSpPr>
        <p:spPr>
          <a:xfrm>
            <a:off x="624987" y="5250197"/>
            <a:ext cx="1512166" cy="467315"/>
          </a:xfrm>
          <a:prstGeom prst="rect">
            <a:avLst/>
          </a:prstGeom>
          <a:noFill/>
        </p:spPr>
        <p:txBody>
          <a:bodyPr wrap="square" lIns="91297" tIns="45648" rIns="91297" bIns="45648" rtlCol="0">
            <a:spAutoFit/>
          </a:bodyPr>
          <a:lstStyle/>
          <a:p>
            <a:pPr algn="ctr" defTabSz="913130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400" b="1" dirty="0">
                <a:solidFill>
                  <a:prstClr val="white"/>
                </a:solidFill>
                <a:latin typeface="Arial" panose="020B0604020202020204"/>
                <a:ea typeface="微软雅黑" panose="020B0503020204020204" pitchFamily="34" charset="-122"/>
              </a:rPr>
              <a:t>过渡页</a:t>
            </a:r>
          </a:p>
        </p:txBody>
      </p:sp>
      <p:sp>
        <p:nvSpPr>
          <p:cNvPr id="16" name="Rectangle 13"/>
          <p:cNvSpPr/>
          <p:nvPr userDrawn="1"/>
        </p:nvSpPr>
        <p:spPr>
          <a:xfrm>
            <a:off x="10437823" y="0"/>
            <a:ext cx="685800" cy="1143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297" tIns="45648" rIns="91297" bIns="45648" rtlCol="0" anchor="ctr"/>
          <a:lstStyle/>
          <a:p>
            <a:pPr algn="ctr" defTabSz="913130" fontAlgn="auto">
              <a:spcBef>
                <a:spcPts val="0"/>
              </a:spcBef>
              <a:spcAft>
                <a:spcPts val="0"/>
              </a:spcAft>
            </a:pPr>
            <a:endParaRPr lang="en-US" sz="1700" dirty="0">
              <a:solidFill>
                <a:prstClr val="white"/>
              </a:solidFill>
            </a:endParaRPr>
          </a:p>
        </p:txBody>
      </p:sp>
      <p:sp>
        <p:nvSpPr>
          <p:cNvPr id="17" name="TextBox 15"/>
          <p:cNvSpPr txBox="1"/>
          <p:nvPr userDrawn="1"/>
        </p:nvSpPr>
        <p:spPr>
          <a:xfrm>
            <a:off x="10437823" y="605078"/>
            <a:ext cx="685800" cy="461509"/>
          </a:xfrm>
          <a:prstGeom prst="rect">
            <a:avLst/>
          </a:prstGeom>
          <a:noFill/>
        </p:spPr>
        <p:txBody>
          <a:bodyPr wrap="square" lIns="91297" tIns="45648" rIns="91297" bIns="45648" rtlCol="0">
            <a:spAutoFit/>
          </a:bodyPr>
          <a:lstStyle/>
          <a:p>
            <a:pPr algn="ctr" defTabSz="913130" fontAlgn="auto">
              <a:spcBef>
                <a:spcPts val="0"/>
              </a:spcBef>
              <a:spcAft>
                <a:spcPts val="0"/>
              </a:spcAft>
            </a:pPr>
            <a:fld id="{2EEF1883-7A0E-4F66-9932-E581691AD397}" type="slidenum">
              <a:rPr lang="zh-CN" altLang="en-US" sz="2400">
                <a:solidFill>
                  <a:prstClr val="white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‹#›</a:t>
            </a:fld>
            <a:r>
              <a:rPr lang="zh-CN" altLang="en-US" sz="2400" dirty="0">
                <a:solidFill>
                  <a:prstClr val="white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</a:t>
            </a:r>
          </a:p>
        </p:txBody>
      </p:sp>
    </p:spTree>
  </p:cSld>
  <p:clrMapOvr>
    <a:masterClrMapping/>
  </p:clrMapOvr>
  <p:transition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第一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3"/>
          <p:cNvSpPr txBox="1"/>
          <p:nvPr userDrawn="1"/>
        </p:nvSpPr>
        <p:spPr>
          <a:xfrm>
            <a:off x="3061561" y="6109193"/>
            <a:ext cx="3900125" cy="430887"/>
          </a:xfrm>
          <a:prstGeom prst="rect">
            <a:avLst/>
          </a:prstGeom>
          <a:noFill/>
        </p:spPr>
        <p:txBody>
          <a:bodyPr wrap="square" lIns="91297" tIns="45648" rIns="91297" bIns="45648">
            <a:spAutoFit/>
          </a:bodyPr>
          <a:lstStyle/>
          <a:p>
            <a:pPr defTabSz="91313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1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沟通知识概述</a:t>
            </a:r>
          </a:p>
        </p:txBody>
      </p:sp>
      <p:sp>
        <p:nvSpPr>
          <p:cNvPr id="16" name="直角三角形 15"/>
          <p:cNvSpPr/>
          <p:nvPr userDrawn="1"/>
        </p:nvSpPr>
        <p:spPr>
          <a:xfrm>
            <a:off x="11786221" y="188646"/>
            <a:ext cx="108000" cy="74995"/>
          </a:xfrm>
          <a:prstGeom prst="rtTriangle">
            <a:avLst/>
          </a:prstGeom>
          <a:solidFill>
            <a:srgbClr val="F8F8F8">
              <a:alpha val="84706"/>
            </a:srgbClr>
          </a:solidFill>
          <a:ln w="3175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91297" tIns="45648" rIns="91297" bIns="45648" anchor="ctr"/>
          <a:lstStyle/>
          <a:p>
            <a:pPr algn="ctr" defTabSz="91313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zh-CN" altLang="en-US" sz="1700" b="1" kern="0" dirty="0">
              <a:solidFill>
                <a:srgbClr val="F9F9F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矩形 16"/>
          <p:cNvSpPr/>
          <p:nvPr userDrawn="1"/>
        </p:nvSpPr>
        <p:spPr>
          <a:xfrm>
            <a:off x="5" y="258912"/>
            <a:ext cx="1188117" cy="396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297" tIns="45648" rIns="91297" bIns="45648" rtlCol="0" anchor="ctr"/>
          <a:lstStyle/>
          <a:p>
            <a:pPr algn="ctr" defTabSz="913130" fontAlgn="auto">
              <a:spcBef>
                <a:spcPts val="0"/>
              </a:spcBef>
              <a:spcAft>
                <a:spcPts val="0"/>
              </a:spcAft>
            </a:pPr>
            <a:endParaRPr lang="zh-CN" altLang="en-US" sz="1700" dirty="0">
              <a:solidFill>
                <a:prstClr val="white"/>
              </a:solidFill>
            </a:endParaRPr>
          </a:p>
        </p:txBody>
      </p:sp>
      <p:sp>
        <p:nvSpPr>
          <p:cNvPr id="18" name="矩形 17"/>
          <p:cNvSpPr/>
          <p:nvPr userDrawn="1"/>
        </p:nvSpPr>
        <p:spPr>
          <a:xfrm>
            <a:off x="1244618" y="258912"/>
            <a:ext cx="10950575" cy="396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297" tIns="45648" rIns="91297" bIns="45648" rtlCol="0" anchor="ctr"/>
          <a:lstStyle/>
          <a:p>
            <a:pPr algn="ctr" defTabSz="913130" fontAlgn="auto">
              <a:spcBef>
                <a:spcPts val="0"/>
              </a:spcBef>
              <a:spcAft>
                <a:spcPts val="0"/>
              </a:spcAft>
            </a:pPr>
            <a:endParaRPr lang="zh-CN" altLang="en-US" sz="1700" dirty="0">
              <a:solidFill>
                <a:prstClr val="white"/>
              </a:solidFill>
            </a:endParaRPr>
          </a:p>
        </p:txBody>
      </p:sp>
      <p:sp>
        <p:nvSpPr>
          <p:cNvPr id="19" name="Rectangle 5"/>
          <p:cNvSpPr>
            <a:spLocks noChangeArrowheads="1"/>
          </p:cNvSpPr>
          <p:nvPr userDrawn="1"/>
        </p:nvSpPr>
        <p:spPr bwMode="auto">
          <a:xfrm rot="16200000">
            <a:off x="11132299" y="181062"/>
            <a:ext cx="634120" cy="673719"/>
          </a:xfrm>
          <a:custGeom>
            <a:avLst/>
            <a:gdLst/>
            <a:ahLst/>
            <a:cxnLst/>
            <a:rect l="l" t="t" r="r" b="b"/>
            <a:pathLst>
              <a:path w="4732299" h="655200">
                <a:moveTo>
                  <a:pt x="29842" y="0"/>
                </a:moveTo>
                <a:lnTo>
                  <a:pt x="4732299" y="0"/>
                </a:lnTo>
                <a:lnTo>
                  <a:pt x="4732299" y="655200"/>
                </a:lnTo>
                <a:lnTo>
                  <a:pt x="0" y="655200"/>
                </a:lnTo>
                <a:lnTo>
                  <a:pt x="0" y="651669"/>
                </a:lnTo>
                <a:lnTo>
                  <a:pt x="25384" y="651669"/>
                </a:lnTo>
                <a:lnTo>
                  <a:pt x="393662" y="323851"/>
                </a:lnTo>
                <a:close/>
              </a:path>
            </a:pathLst>
          </a:custGeom>
          <a:solidFill>
            <a:schemeClr val="bg1">
              <a:alpha val="85000"/>
            </a:schemeClr>
          </a:solidFill>
          <a:ln w="3175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91297" tIns="45648" rIns="91297" bIns="45648" anchor="ctr"/>
          <a:lstStyle/>
          <a:p>
            <a:pPr algn="ctr" defTabSz="91313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zh-CN" altLang="en-US" sz="1700" b="1" kern="0" dirty="0">
              <a:solidFill>
                <a:srgbClr val="F9F9F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TextBox 15"/>
          <p:cNvSpPr txBox="1"/>
          <p:nvPr userDrawn="1"/>
        </p:nvSpPr>
        <p:spPr>
          <a:xfrm>
            <a:off x="11112505" y="301332"/>
            <a:ext cx="673719" cy="461509"/>
          </a:xfrm>
          <a:prstGeom prst="rect">
            <a:avLst/>
          </a:prstGeom>
          <a:noFill/>
        </p:spPr>
        <p:txBody>
          <a:bodyPr wrap="square" lIns="91297" tIns="45648" rIns="91297" bIns="45648" rtlCol="0">
            <a:spAutoFit/>
          </a:bodyPr>
          <a:lstStyle/>
          <a:p>
            <a:pPr algn="ctr" defTabSz="913130" fontAlgn="auto">
              <a:spcBef>
                <a:spcPts val="0"/>
              </a:spcBef>
              <a:spcAft>
                <a:spcPts val="0"/>
              </a:spcAft>
            </a:pPr>
            <a:fld id="{2EEF1883-7A0E-4F66-9932-E581691AD397}" type="slidenum">
              <a:rPr lang="zh-CN" altLang="en-US" sz="2400">
                <a:solidFill>
                  <a:prstClr val="black">
                    <a:lumMod val="50000"/>
                    <a:lumOff val="50000"/>
                  </a:prst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‹#›</a:t>
            </a:fld>
            <a:r>
              <a:rPr lang="zh-CN" altLang="en-US" sz="2400" dirty="0">
                <a:solidFill>
                  <a:srgbClr val="FF8500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</a:t>
            </a:r>
          </a:p>
        </p:txBody>
      </p:sp>
    </p:spTree>
  </p:cSld>
  <p:clrMapOvr>
    <a:masterClrMapping/>
  </p:clrMapOvr>
  <p:transition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备份页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4"/>
          <p:cNvSpPr>
            <a:spLocks noGrp="1"/>
          </p:cNvSpPr>
          <p:nvPr>
            <p:ph type="sldNum" sz="quarter" idx="4"/>
          </p:nvPr>
        </p:nvSpPr>
        <p:spPr>
          <a:xfrm>
            <a:off x="9650909" y="6466177"/>
            <a:ext cx="2026898" cy="37930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347" tIns="45674" rIns="91347" bIns="45674" numCol="1" anchor="t" anchorCtr="0" compatLnSpc="1"/>
          <a:lstStyle>
            <a:lvl1pPr algn="r">
              <a:def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defRPr>
            </a:lvl1pPr>
          </a:lstStyle>
          <a:p>
            <a:pPr>
              <a:defRPr/>
            </a:pPr>
            <a:fld id="{0636C9AD-C31F-483F-BD24-B70871EAFC9C}" type="slidenum">
              <a:rPr lang="en-US" altLang="zh-CN" smtClean="0"/>
              <a:t>‹#›</a:t>
            </a:fld>
            <a:endParaRPr lang="en-US" dirty="0"/>
          </a:p>
        </p:txBody>
      </p:sp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10720" y="275013"/>
            <a:ext cx="10975658" cy="60687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335" tIns="45668" rIns="91335" bIns="45668" numCol="1" anchor="ctr" anchorCtr="0" compatLnSpc="1"/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13" name="内容占位符 12"/>
          <p:cNvSpPr>
            <a:spLocks noGrp="1"/>
          </p:cNvSpPr>
          <p:nvPr>
            <p:ph sz="quarter" idx="10"/>
          </p:nvPr>
        </p:nvSpPr>
        <p:spPr>
          <a:xfrm>
            <a:off x="623555" y="1125547"/>
            <a:ext cx="10948066" cy="5039767"/>
          </a:xfrm>
          <a:prstGeom prst="rect">
            <a:avLst/>
          </a:prstGeom>
        </p:spPr>
        <p:txBody>
          <a:bodyPr lIns="91347" tIns="45674" rIns="91347" bIns="45674"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备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push dir="u"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4"/>
          <p:cNvSpPr>
            <a:spLocks noGrp="1"/>
          </p:cNvSpPr>
          <p:nvPr>
            <p:ph type="sldNum" sz="quarter" idx="4"/>
          </p:nvPr>
        </p:nvSpPr>
        <p:spPr>
          <a:xfrm>
            <a:off x="10168277" y="6478713"/>
            <a:ext cx="2026898" cy="37930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121762" tIns="60888" rIns="121762" bIns="60888" numCol="1" anchor="t" anchorCtr="0" compatLnSpc="1"/>
          <a:lstStyle>
            <a:lvl1pPr algn="r">
              <a:defRPr kumimoji="0" lang="zh-CN" altLang="en-US" sz="13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defRPr>
            </a:lvl1pPr>
          </a:lstStyle>
          <a:p>
            <a:pPr>
              <a:defRPr/>
            </a:pPr>
            <a:fld id="{0636C9AD-C31F-483F-BD24-B70871EAFC9C}" type="slidenum">
              <a:rPr lang="en-US" altLang="zh-CN">
                <a:solidFill>
                  <a:prstClr val="black">
                    <a:lumMod val="75000"/>
                    <a:lumOff val="25000"/>
                  </a:prstClr>
                </a:solidFill>
              </a:rPr>
              <a:t>‹#›</a:t>
            </a:fld>
            <a:endParaRPr lang="en-US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10720" y="275013"/>
            <a:ext cx="10975658" cy="60687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121746" tIns="60881" rIns="121746" bIns="60881" numCol="1" anchor="ctr" anchorCtr="0" compatLnSpc="1"/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13" name="内容占位符 12"/>
          <p:cNvSpPr>
            <a:spLocks noGrp="1"/>
          </p:cNvSpPr>
          <p:nvPr>
            <p:ph sz="quarter" idx="10"/>
          </p:nvPr>
        </p:nvSpPr>
        <p:spPr>
          <a:xfrm>
            <a:off x="623555" y="1125548"/>
            <a:ext cx="10948066" cy="5039767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0721" y="275013"/>
            <a:ext cx="10975658" cy="606872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10721" y="1273749"/>
            <a:ext cx="10975658" cy="485280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10728" y="6244636"/>
            <a:ext cx="2844261" cy="476589"/>
          </a:xfrm>
          <a:prstGeom prst="rect">
            <a:avLst/>
          </a:prstGeom>
        </p:spPr>
        <p:txBody>
          <a:bodyPr lIns="91321" tIns="45660" rIns="91321" bIns="45660"/>
          <a:lstStyle>
            <a:lvl1pPr defTabSz="913130"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endParaRPr lang="en-US" altLang="zh-CN" sz="1700" dirty="0">
              <a:solidFill>
                <a:prstClr val="black"/>
              </a:solidFill>
              <a:latin typeface="Arial" panose="020B0604020202020204"/>
              <a:ea typeface="宋体" panose="02010600030101010101" pitchFamily="2" charset="-122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9013556" y="6503028"/>
            <a:ext cx="2846181" cy="242992"/>
          </a:xfrm>
        </p:spPr>
        <p:txBody>
          <a:bodyPr/>
          <a:lstStyle>
            <a:lvl1pPr>
              <a:defRPr/>
            </a:lvl1pPr>
          </a:lstStyle>
          <a:p>
            <a:fld id="{A7E42A97-A090-48EA-8AE7-58A05106C5A5}" type="slidenum">
              <a:rPr lang="en-US" altLang="zh-CN">
                <a:solidFill>
                  <a:prstClr val="black">
                    <a:lumMod val="75000"/>
                    <a:lumOff val="25000"/>
                  </a:prstClr>
                </a:solidFill>
              </a:rPr>
              <a:t>‹#›</a:t>
            </a:fld>
            <a:endParaRPr lang="en-US" altLang="zh-CN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8" name="矩形 7"/>
          <p:cNvSpPr/>
          <p:nvPr userDrawn="1"/>
        </p:nvSpPr>
        <p:spPr bwMode="auto">
          <a:xfrm>
            <a:off x="5" y="6777368"/>
            <a:ext cx="12195175" cy="80632"/>
          </a:xfrm>
          <a:prstGeom prst="rect">
            <a:avLst/>
          </a:prstGeom>
          <a:solidFill>
            <a:srgbClr val="B9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2806" tIns="41405" rIns="82806" bIns="41405" numCol="1" rtlCol="0" anchor="t" anchorCtr="0" compatLnSpc="1"/>
          <a:lstStyle/>
          <a:p>
            <a:pPr defTabSz="913130" fontAlgn="auto">
              <a:spcBef>
                <a:spcPts val="0"/>
              </a:spcBef>
              <a:spcAft>
                <a:spcPts val="0"/>
              </a:spcAft>
            </a:pPr>
            <a:endParaRPr lang="zh-CN" altLang="en-US" sz="1700" dirty="0">
              <a:solidFill>
                <a:prstClr val="black"/>
              </a:solidFill>
              <a:latin typeface="Arial" panose="020B0604020202020204"/>
              <a:ea typeface="宋体" panose="02010600030101010101" pitchFamily="2" charset="-122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10724" y="6244632"/>
            <a:ext cx="2844261" cy="476589"/>
          </a:xfrm>
          <a:prstGeom prst="rect">
            <a:avLst/>
          </a:prstGeom>
        </p:spPr>
        <p:txBody>
          <a:bodyPr lIns="91321" tIns="45660" rIns="91321" bIns="45660"/>
          <a:lstStyle>
            <a:lvl1pPr defTabSz="913130"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endParaRPr lang="en-US" altLang="zh-CN" sz="1700" dirty="0">
              <a:solidFill>
                <a:prstClr val="black"/>
              </a:solidFill>
              <a:latin typeface="Arial" panose="020B0604020202020204"/>
              <a:ea typeface="宋体" panose="02010600030101010101" pitchFamily="2" charset="-122"/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7485" y="6244632"/>
            <a:ext cx="3860205" cy="476589"/>
          </a:xfrm>
          <a:prstGeom prst="rect">
            <a:avLst/>
          </a:prstGeom>
        </p:spPr>
        <p:txBody>
          <a:bodyPr lIns="91321" tIns="45660" rIns="91321" bIns="45660"/>
          <a:lstStyle>
            <a:lvl1pPr defTabSz="913130"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endParaRPr lang="en-US" altLang="zh-CN" sz="1700" dirty="0">
              <a:solidFill>
                <a:prstClr val="black"/>
              </a:solidFill>
              <a:latin typeface="Arial" panose="020B0604020202020204"/>
              <a:ea typeface="宋体" panose="02010600030101010101" pitchFamily="2" charset="-122"/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9013552" y="6503027"/>
            <a:ext cx="2846181" cy="242992"/>
          </a:xfrm>
        </p:spPr>
        <p:txBody>
          <a:bodyPr/>
          <a:lstStyle>
            <a:lvl1pPr>
              <a:defRPr/>
            </a:lvl1pPr>
          </a:lstStyle>
          <a:p>
            <a:fld id="{F7B477C4-9D08-42BE-9B79-1F257DBBA853}" type="slidenum">
              <a:rPr lang="en-US" altLang="zh-CN">
                <a:solidFill>
                  <a:prstClr val="black">
                    <a:lumMod val="75000"/>
                    <a:lumOff val="25000"/>
                  </a:prstClr>
                </a:solidFill>
              </a:rPr>
              <a:t>‹#›</a:t>
            </a:fld>
            <a:endParaRPr lang="en-US" altLang="zh-CN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" name="矩形 4"/>
          <p:cNvSpPr/>
          <p:nvPr userDrawn="1"/>
        </p:nvSpPr>
        <p:spPr bwMode="auto">
          <a:xfrm>
            <a:off x="0" y="6777368"/>
            <a:ext cx="12195175" cy="80632"/>
          </a:xfrm>
          <a:prstGeom prst="rect">
            <a:avLst/>
          </a:prstGeom>
          <a:solidFill>
            <a:srgbClr val="B9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2806" tIns="41405" rIns="82806" bIns="41405" numCol="1" rtlCol="0" anchor="t" anchorCtr="0" compatLnSpc="1"/>
          <a:lstStyle/>
          <a:p>
            <a:pPr defTabSz="913130" fontAlgn="auto">
              <a:spcBef>
                <a:spcPts val="0"/>
              </a:spcBef>
              <a:spcAft>
                <a:spcPts val="0"/>
              </a:spcAft>
            </a:pPr>
            <a:endParaRPr lang="zh-CN" altLang="en-US" sz="1700" dirty="0">
              <a:solidFill>
                <a:prstClr val="black"/>
              </a:solidFill>
              <a:latin typeface="Arial" panose="020B0604020202020204"/>
              <a:ea typeface="宋体" panose="02010600030101010101" pitchFamily="2" charset="-122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Beijing.jpg"/>
          <p:cNvPicPr>
            <a:picLocks noChangeAspect="1"/>
          </p:cNvPicPr>
          <p:nvPr userDrawn="1"/>
        </p:nvPicPr>
        <p:blipFill>
          <a:blip r:embed="rId2" cstate="email"/>
          <a:srcRect/>
          <a:stretch>
            <a:fillRect/>
          </a:stretch>
        </p:blipFill>
        <p:spPr>
          <a:xfrm>
            <a:off x="0" y="0"/>
            <a:ext cx="12195175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5418" y="0"/>
            <a:ext cx="12184344" cy="6858000"/>
          </a:xfrm>
          <a:prstGeom prst="rect">
            <a:avLst/>
          </a:prstGeom>
        </p:spPr>
      </p:pic>
      <p:pic>
        <p:nvPicPr>
          <p:cNvPr id="5" name="图片 4" descr="Beijing.jpg"/>
          <p:cNvPicPr>
            <a:picLocks noChangeAspect="1"/>
          </p:cNvPicPr>
          <p:nvPr userDrawn="1"/>
        </p:nvPicPr>
        <p:blipFill>
          <a:blip r:embed="rId3" cstate="email"/>
          <a:srcRect/>
          <a:stretch>
            <a:fillRect/>
          </a:stretch>
        </p:blipFill>
        <p:spPr>
          <a:xfrm>
            <a:off x="0" y="0"/>
            <a:ext cx="12195175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6"/>
          <p:cNvSpPr/>
          <p:nvPr userDrawn="1"/>
        </p:nvSpPr>
        <p:spPr>
          <a:xfrm>
            <a:off x="408956" y="4653136"/>
            <a:ext cx="1944216" cy="1944216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297" tIns="45648" rIns="91297" bIns="45648" rtlCol="0" anchor="ctr"/>
          <a:lstStyle/>
          <a:p>
            <a:pPr algn="ctr" defTabSz="913130" fontAlgn="auto">
              <a:spcBef>
                <a:spcPts val="0"/>
              </a:spcBef>
              <a:spcAft>
                <a:spcPts val="0"/>
              </a:spcAft>
            </a:pPr>
            <a:endParaRPr lang="zh-CN" altLang="en-US" sz="1700" dirty="0">
              <a:solidFill>
                <a:prstClr val="white"/>
              </a:solidFill>
            </a:endParaRPr>
          </a:p>
        </p:txBody>
      </p:sp>
      <p:sp>
        <p:nvSpPr>
          <p:cNvPr id="8" name="矩形 7"/>
          <p:cNvSpPr/>
          <p:nvPr userDrawn="1"/>
        </p:nvSpPr>
        <p:spPr>
          <a:xfrm>
            <a:off x="5" y="3861048"/>
            <a:ext cx="12195175" cy="7200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297" tIns="45648" rIns="91297" bIns="45648" rtlCol="0" anchor="ctr"/>
          <a:lstStyle/>
          <a:p>
            <a:pPr algn="ctr" defTabSz="913130" fontAlgn="auto">
              <a:spcBef>
                <a:spcPts val="0"/>
              </a:spcBef>
              <a:spcAft>
                <a:spcPts val="0"/>
              </a:spcAft>
            </a:pPr>
            <a:endParaRPr lang="zh-CN" altLang="en-US" sz="1700" dirty="0">
              <a:solidFill>
                <a:prstClr val="white"/>
              </a:solidFill>
            </a:endParaRPr>
          </a:p>
        </p:txBody>
      </p:sp>
      <p:sp>
        <p:nvSpPr>
          <p:cNvPr id="9" name="TextBox 15"/>
          <p:cNvSpPr txBox="1"/>
          <p:nvPr userDrawn="1"/>
        </p:nvSpPr>
        <p:spPr>
          <a:xfrm>
            <a:off x="624987" y="5690725"/>
            <a:ext cx="1512166" cy="338479"/>
          </a:xfrm>
          <a:prstGeom prst="rect">
            <a:avLst/>
          </a:prstGeom>
          <a:noFill/>
        </p:spPr>
        <p:txBody>
          <a:bodyPr wrap="square" lIns="91297" tIns="45648" rIns="91297" bIns="45648" rtlCol="0">
            <a:spAutoFit/>
          </a:bodyPr>
          <a:lstStyle/>
          <a:p>
            <a:pPr algn="ctr" defTabSz="913130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600" dirty="0">
                <a:solidFill>
                  <a:prstClr val="white"/>
                </a:solidFill>
                <a:latin typeface="Agency FB" panose="020B0503020202020204" pitchFamily="34" charset="0"/>
                <a:ea typeface="Adobe 宋体 Std L" pitchFamily="18" charset="-122"/>
              </a:rPr>
              <a:t>Transition Page</a:t>
            </a:r>
          </a:p>
        </p:txBody>
      </p:sp>
      <p:sp>
        <p:nvSpPr>
          <p:cNvPr id="14" name="文本框 17"/>
          <p:cNvSpPr txBox="1"/>
          <p:nvPr userDrawn="1"/>
        </p:nvSpPr>
        <p:spPr>
          <a:xfrm>
            <a:off x="624987" y="5250181"/>
            <a:ext cx="1512166" cy="467315"/>
          </a:xfrm>
          <a:prstGeom prst="rect">
            <a:avLst/>
          </a:prstGeom>
          <a:noFill/>
        </p:spPr>
        <p:txBody>
          <a:bodyPr wrap="square" lIns="91297" tIns="45648" rIns="91297" bIns="45648" rtlCol="0">
            <a:spAutoFit/>
          </a:bodyPr>
          <a:lstStyle/>
          <a:p>
            <a:pPr algn="ctr" defTabSz="913130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400" b="1" dirty="0">
                <a:solidFill>
                  <a:prstClr val="white"/>
                </a:solidFill>
                <a:latin typeface="Arial" panose="020B0604020202020204"/>
                <a:ea typeface="微软雅黑" panose="020B0503020204020204" pitchFamily="34" charset="-122"/>
              </a:rPr>
              <a:t>过渡页</a:t>
            </a:r>
          </a:p>
        </p:txBody>
      </p:sp>
      <p:sp>
        <p:nvSpPr>
          <p:cNvPr id="16" name="Rectangle 13"/>
          <p:cNvSpPr/>
          <p:nvPr userDrawn="1"/>
        </p:nvSpPr>
        <p:spPr>
          <a:xfrm>
            <a:off x="10437815" y="0"/>
            <a:ext cx="685800" cy="1143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297" tIns="45648" rIns="91297" bIns="45648" rtlCol="0" anchor="ctr"/>
          <a:lstStyle/>
          <a:p>
            <a:pPr algn="ctr" defTabSz="913130" fontAlgn="auto">
              <a:spcBef>
                <a:spcPts val="0"/>
              </a:spcBef>
              <a:spcAft>
                <a:spcPts val="0"/>
              </a:spcAft>
            </a:pPr>
            <a:endParaRPr lang="en-US" sz="1700" dirty="0">
              <a:solidFill>
                <a:prstClr val="white"/>
              </a:solidFill>
            </a:endParaRPr>
          </a:p>
        </p:txBody>
      </p:sp>
      <p:sp>
        <p:nvSpPr>
          <p:cNvPr id="17" name="TextBox 15"/>
          <p:cNvSpPr txBox="1"/>
          <p:nvPr userDrawn="1"/>
        </p:nvSpPr>
        <p:spPr>
          <a:xfrm>
            <a:off x="10437815" y="605062"/>
            <a:ext cx="685800" cy="461509"/>
          </a:xfrm>
          <a:prstGeom prst="rect">
            <a:avLst/>
          </a:prstGeom>
          <a:noFill/>
        </p:spPr>
        <p:txBody>
          <a:bodyPr wrap="square" lIns="91297" tIns="45648" rIns="91297" bIns="45648" rtlCol="0">
            <a:spAutoFit/>
          </a:bodyPr>
          <a:lstStyle/>
          <a:p>
            <a:pPr algn="ctr" defTabSz="913130" fontAlgn="auto">
              <a:spcBef>
                <a:spcPts val="0"/>
              </a:spcBef>
              <a:spcAft>
                <a:spcPts val="0"/>
              </a:spcAft>
            </a:pPr>
            <a:fld id="{2EEF1883-7A0E-4F66-9932-E581691AD397}" type="slidenum">
              <a:rPr lang="zh-CN" altLang="en-US" sz="2400">
                <a:solidFill>
                  <a:prstClr val="white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‹#›</a:t>
            </a:fld>
            <a:r>
              <a:rPr lang="zh-CN" altLang="en-US" sz="2400" dirty="0">
                <a:solidFill>
                  <a:prstClr val="white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</a:t>
            </a:r>
          </a:p>
        </p:txBody>
      </p:sp>
    </p:spTree>
  </p:cSld>
  <p:clrMapOvr>
    <a:masterClrMapping/>
  </p:clrMapOvr>
  <p:transition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第一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3"/>
          <p:cNvSpPr txBox="1"/>
          <p:nvPr userDrawn="1"/>
        </p:nvSpPr>
        <p:spPr>
          <a:xfrm>
            <a:off x="3061561" y="6109177"/>
            <a:ext cx="3900125" cy="430887"/>
          </a:xfrm>
          <a:prstGeom prst="rect">
            <a:avLst/>
          </a:prstGeom>
          <a:noFill/>
        </p:spPr>
        <p:txBody>
          <a:bodyPr wrap="square" lIns="91297" tIns="45648" rIns="91297" bIns="45648">
            <a:spAutoFit/>
          </a:bodyPr>
          <a:lstStyle/>
          <a:p>
            <a:pPr defTabSz="91313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1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沟通知识概述</a:t>
            </a:r>
          </a:p>
        </p:txBody>
      </p:sp>
      <p:sp>
        <p:nvSpPr>
          <p:cNvPr id="16" name="直角三角形 15"/>
          <p:cNvSpPr/>
          <p:nvPr userDrawn="1"/>
        </p:nvSpPr>
        <p:spPr>
          <a:xfrm>
            <a:off x="11786221" y="188646"/>
            <a:ext cx="108000" cy="74995"/>
          </a:xfrm>
          <a:prstGeom prst="rtTriangle">
            <a:avLst/>
          </a:prstGeom>
          <a:solidFill>
            <a:srgbClr val="F8F8F8">
              <a:alpha val="84706"/>
            </a:srgbClr>
          </a:solidFill>
          <a:ln w="3175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91297" tIns="45648" rIns="91297" bIns="45648" anchor="ctr"/>
          <a:lstStyle/>
          <a:p>
            <a:pPr algn="ctr" defTabSz="91313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zh-CN" altLang="en-US" sz="1700" b="1" kern="0" dirty="0">
              <a:solidFill>
                <a:srgbClr val="F9F9F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矩形 16"/>
          <p:cNvSpPr/>
          <p:nvPr userDrawn="1"/>
        </p:nvSpPr>
        <p:spPr>
          <a:xfrm>
            <a:off x="5" y="258912"/>
            <a:ext cx="1188117" cy="396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297" tIns="45648" rIns="91297" bIns="45648" rtlCol="0" anchor="ctr"/>
          <a:lstStyle/>
          <a:p>
            <a:pPr algn="ctr" defTabSz="913130" fontAlgn="auto">
              <a:spcBef>
                <a:spcPts val="0"/>
              </a:spcBef>
              <a:spcAft>
                <a:spcPts val="0"/>
              </a:spcAft>
            </a:pPr>
            <a:endParaRPr lang="zh-CN" altLang="en-US" sz="1700" dirty="0">
              <a:solidFill>
                <a:prstClr val="white"/>
              </a:solidFill>
            </a:endParaRPr>
          </a:p>
        </p:txBody>
      </p:sp>
      <p:sp>
        <p:nvSpPr>
          <p:cNvPr id="18" name="矩形 17"/>
          <p:cNvSpPr/>
          <p:nvPr userDrawn="1"/>
        </p:nvSpPr>
        <p:spPr>
          <a:xfrm>
            <a:off x="1244618" y="258912"/>
            <a:ext cx="10950575" cy="396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297" tIns="45648" rIns="91297" bIns="45648" rtlCol="0" anchor="ctr"/>
          <a:lstStyle/>
          <a:p>
            <a:pPr algn="ctr" defTabSz="913130" fontAlgn="auto">
              <a:spcBef>
                <a:spcPts val="0"/>
              </a:spcBef>
              <a:spcAft>
                <a:spcPts val="0"/>
              </a:spcAft>
            </a:pPr>
            <a:endParaRPr lang="zh-CN" altLang="en-US" sz="1700" dirty="0">
              <a:solidFill>
                <a:prstClr val="white"/>
              </a:solidFill>
            </a:endParaRPr>
          </a:p>
        </p:txBody>
      </p:sp>
      <p:sp>
        <p:nvSpPr>
          <p:cNvPr id="19" name="Rectangle 5"/>
          <p:cNvSpPr>
            <a:spLocks noChangeArrowheads="1"/>
          </p:cNvSpPr>
          <p:nvPr userDrawn="1"/>
        </p:nvSpPr>
        <p:spPr bwMode="auto">
          <a:xfrm rot="16200000">
            <a:off x="11132299" y="181062"/>
            <a:ext cx="634120" cy="673719"/>
          </a:xfrm>
          <a:custGeom>
            <a:avLst/>
            <a:gdLst/>
            <a:ahLst/>
            <a:cxnLst/>
            <a:rect l="l" t="t" r="r" b="b"/>
            <a:pathLst>
              <a:path w="4732299" h="655200">
                <a:moveTo>
                  <a:pt x="29842" y="0"/>
                </a:moveTo>
                <a:lnTo>
                  <a:pt x="4732299" y="0"/>
                </a:lnTo>
                <a:lnTo>
                  <a:pt x="4732299" y="655200"/>
                </a:lnTo>
                <a:lnTo>
                  <a:pt x="0" y="655200"/>
                </a:lnTo>
                <a:lnTo>
                  <a:pt x="0" y="651669"/>
                </a:lnTo>
                <a:lnTo>
                  <a:pt x="25384" y="651669"/>
                </a:lnTo>
                <a:lnTo>
                  <a:pt x="393662" y="323851"/>
                </a:lnTo>
                <a:close/>
              </a:path>
            </a:pathLst>
          </a:custGeom>
          <a:solidFill>
            <a:schemeClr val="bg1">
              <a:alpha val="85000"/>
            </a:schemeClr>
          </a:solidFill>
          <a:ln w="3175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91297" tIns="45648" rIns="91297" bIns="45648" anchor="ctr"/>
          <a:lstStyle/>
          <a:p>
            <a:pPr algn="ctr" defTabSz="91313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zh-CN" altLang="en-US" sz="1700" b="1" kern="0" dirty="0">
              <a:solidFill>
                <a:srgbClr val="F9F9F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TextBox 15"/>
          <p:cNvSpPr txBox="1"/>
          <p:nvPr userDrawn="1"/>
        </p:nvSpPr>
        <p:spPr>
          <a:xfrm>
            <a:off x="11112505" y="301316"/>
            <a:ext cx="673719" cy="461509"/>
          </a:xfrm>
          <a:prstGeom prst="rect">
            <a:avLst/>
          </a:prstGeom>
          <a:noFill/>
        </p:spPr>
        <p:txBody>
          <a:bodyPr wrap="square" lIns="91297" tIns="45648" rIns="91297" bIns="45648" rtlCol="0">
            <a:spAutoFit/>
          </a:bodyPr>
          <a:lstStyle/>
          <a:p>
            <a:pPr algn="ctr" defTabSz="913130" fontAlgn="auto">
              <a:spcBef>
                <a:spcPts val="0"/>
              </a:spcBef>
              <a:spcAft>
                <a:spcPts val="0"/>
              </a:spcAft>
            </a:pPr>
            <a:fld id="{2EEF1883-7A0E-4F66-9932-E581691AD397}" type="slidenum">
              <a:rPr lang="zh-CN" altLang="en-US" sz="2400">
                <a:solidFill>
                  <a:prstClr val="black">
                    <a:lumMod val="50000"/>
                    <a:lumOff val="50000"/>
                  </a:prst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‹#›</a:t>
            </a:fld>
            <a:r>
              <a:rPr lang="zh-CN" altLang="en-US" sz="2400" dirty="0">
                <a:solidFill>
                  <a:srgbClr val="FF8500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</a:t>
            </a:r>
          </a:p>
        </p:txBody>
      </p:sp>
    </p:spTree>
  </p:cSld>
  <p:clrMapOvr>
    <a:masterClrMapping/>
  </p:clrMapOvr>
  <p:transition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4"/>
          <p:cNvSpPr>
            <a:spLocks noGrp="1"/>
          </p:cNvSpPr>
          <p:nvPr>
            <p:ph type="sldNum" sz="quarter" idx="4"/>
          </p:nvPr>
        </p:nvSpPr>
        <p:spPr>
          <a:xfrm>
            <a:off x="9650910" y="6466178"/>
            <a:ext cx="2026898" cy="37930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347" tIns="45674" rIns="91347" bIns="45674" numCol="1" anchor="t" anchorCtr="0" compatLnSpc="1"/>
          <a:lstStyle>
            <a:lvl1pPr algn="r">
              <a:defRPr kumimoji="0" lang="zh-CN" altLang="en-US" sz="13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defRPr>
            </a:lvl1pPr>
          </a:lstStyle>
          <a:p>
            <a:pPr>
              <a:defRPr/>
            </a:pPr>
            <a:fld id="{0636C9AD-C31F-483F-BD24-B70871EAFC9C}" type="slidenum">
              <a:rPr lang="en-US" altLang="zh-CN" smtClean="0"/>
              <a:t>‹#›</a:t>
            </a:fld>
            <a:endParaRPr lang="en-US" dirty="0"/>
          </a:p>
        </p:txBody>
      </p:sp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781278" y="616011"/>
            <a:ext cx="10499283" cy="60687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335" tIns="45668" rIns="91335" bIns="45668" numCol="1" anchor="ctr" anchorCtr="0" compatLnSpc="1"/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6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781278" y="1242504"/>
            <a:ext cx="10499283" cy="4851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335" tIns="45668" rIns="91335" bIns="45668" numCol="1" anchor="t" anchorCtr="0" compatLnSpc="1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备份页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备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>
          <a:xfrm>
            <a:off x="601047" y="676369"/>
            <a:ext cx="10888549" cy="699595"/>
          </a:xfrm>
          <a:prstGeom prst="rect">
            <a:avLst/>
          </a:prstGeom>
        </p:spPr>
        <p:txBody>
          <a:bodyPr lIns="91361" tIns="45680" rIns="91361" bIns="45680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KSO_BC1"/>
          <p:cNvSpPr>
            <a:spLocks noGrp="1"/>
          </p:cNvSpPr>
          <p:nvPr>
            <p:ph idx="1"/>
          </p:nvPr>
        </p:nvSpPr>
        <p:spPr>
          <a:xfrm>
            <a:off x="601050" y="1540434"/>
            <a:ext cx="10888549" cy="4912625"/>
          </a:xfrm>
          <a:prstGeom prst="rect">
            <a:avLst/>
          </a:prstGeom>
        </p:spPr>
        <p:txBody>
          <a:bodyPr lIns="91361" tIns="45680" rIns="91361" bIns="4568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</p:txBody>
      </p:sp>
      <p:sp>
        <p:nvSpPr>
          <p:cNvPr id="4" name="KSO_FD"/>
          <p:cNvSpPr>
            <a:spLocks noGrp="1"/>
          </p:cNvSpPr>
          <p:nvPr>
            <p:ph type="dt" sz="half" idx="10"/>
          </p:nvPr>
        </p:nvSpPr>
        <p:spPr>
          <a:xfrm>
            <a:off x="838418" y="6356356"/>
            <a:ext cx="2743914" cy="365125"/>
          </a:xfrm>
          <a:prstGeom prst="rect">
            <a:avLst/>
          </a:prstGeom>
        </p:spPr>
        <p:txBody>
          <a:bodyPr lIns="91361" tIns="45680" rIns="91361" bIns="45680"/>
          <a:lstStyle/>
          <a:p>
            <a:fld id="{1D867F57-BB1B-47C2-A7DC-CC795D63CCF9}" type="datetimeFigureOut">
              <a:rPr lang="zh-CN" altLang="en-US" smtClean="0"/>
              <a:t>2023/3/6</a:t>
            </a:fld>
            <a:endParaRPr lang="zh-CN" altLang="en-US"/>
          </a:p>
        </p:txBody>
      </p:sp>
      <p:sp>
        <p:nvSpPr>
          <p:cNvPr id="5" name="KSO_FT"/>
          <p:cNvSpPr>
            <a:spLocks noGrp="1"/>
          </p:cNvSpPr>
          <p:nvPr>
            <p:ph type="ftr" sz="quarter" idx="11"/>
          </p:nvPr>
        </p:nvSpPr>
        <p:spPr>
          <a:xfrm>
            <a:off x="4039652" y="6356356"/>
            <a:ext cx="4115872" cy="365125"/>
          </a:xfrm>
          <a:prstGeom prst="rect">
            <a:avLst/>
          </a:prstGeom>
        </p:spPr>
        <p:txBody>
          <a:bodyPr lIns="91361" tIns="45680" rIns="91361" bIns="45680"/>
          <a:lstStyle/>
          <a:p>
            <a:endParaRPr lang="zh-CN" altLang="en-US"/>
          </a:p>
        </p:txBody>
      </p:sp>
      <p:sp>
        <p:nvSpPr>
          <p:cNvPr id="6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1117C8-16FC-46A8-BFA4-85558575404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1262" y="292123"/>
            <a:ext cx="9764055" cy="607484"/>
          </a:xfrm>
          <a:prstGeom prst="rect">
            <a:avLst/>
          </a:prstGeom>
        </p:spPr>
        <p:txBody>
          <a:bodyPr lIns="91361" tIns="45680" rIns="91361" bIns="45680"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 cstate="email">
            <a:clrChange>
              <a:clrFrom>
                <a:srgbClr val="E9E9E9"/>
              </a:clrFrom>
              <a:clrTo>
                <a:srgbClr val="E9E9E9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5277" y="206855"/>
            <a:ext cx="780307" cy="727216"/>
          </a:xfrm>
          <a:prstGeom prst="rect">
            <a:avLst/>
          </a:prstGeom>
        </p:spPr>
      </p:pic>
      <p:cxnSp>
        <p:nvCxnSpPr>
          <p:cNvPr id="8" name="直接连接符 7"/>
          <p:cNvCxnSpPr/>
          <p:nvPr userDrawn="1"/>
        </p:nvCxnSpPr>
        <p:spPr bwMode="auto">
          <a:xfrm flipV="1">
            <a:off x="10680141" y="483087"/>
            <a:ext cx="1515036" cy="691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418" y="6356351"/>
            <a:ext cx="2743914" cy="365125"/>
          </a:xfrm>
          <a:prstGeom prst="rect">
            <a:avLst/>
          </a:prstGeom>
        </p:spPr>
        <p:txBody>
          <a:bodyPr lIns="121935" tIns="60968" rIns="121935" bIns="60968"/>
          <a:lstStyle/>
          <a:p>
            <a:fld id="{9134E5FA-BA68-40A1-935B-0B7ADD25134A}" type="datetimeFigureOut">
              <a:rPr lang="zh-CN" altLang="en-US" smtClean="0"/>
              <a:t>2023/3/6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9652" y="6356351"/>
            <a:ext cx="4115872" cy="365125"/>
          </a:xfrm>
          <a:prstGeom prst="rect">
            <a:avLst/>
          </a:prstGeom>
        </p:spPr>
        <p:txBody>
          <a:bodyPr lIns="121935" tIns="60968" rIns="121935" bIns="60968"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B6028-AE14-4528-B36F-D7EF542F161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/>
          <a:srcRect l="158" t="1" r="176" b="6667"/>
          <a:stretch>
            <a:fillRect/>
          </a:stretch>
        </p:blipFill>
        <p:spPr>
          <a:xfrm>
            <a:off x="0" y="193525"/>
            <a:ext cx="12195175" cy="6541104"/>
          </a:xfrm>
          <a:prstGeom prst="rect">
            <a:avLst/>
          </a:prstGeom>
        </p:spPr>
      </p:pic>
      <p:sp>
        <p:nvSpPr>
          <p:cNvPr id="4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22492" y="6430673"/>
            <a:ext cx="3472684" cy="366183"/>
          </a:xfrm>
          <a:prstGeom prst="rect">
            <a:avLst/>
          </a:prstGeom>
        </p:spPr>
        <p:txBody>
          <a:bodyPr vert="horz" lIns="121935" tIns="60968" rIns="121935" bIns="60968" rtlCol="0" anchor="ctr"/>
          <a:lstStyle>
            <a:lvl1pPr algn="r">
              <a:defRPr sz="13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0E9A13DA-288B-40D2-8251-E8760D31A3C9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5" name="Rectangle 7"/>
          <p:cNvSpPr txBox="1">
            <a:spLocks noChangeArrowheads="1"/>
          </p:cNvSpPr>
          <p:nvPr userDrawn="1"/>
        </p:nvSpPr>
        <p:spPr bwMode="auto">
          <a:xfrm>
            <a:off x="6889520" y="6472003"/>
            <a:ext cx="5216733" cy="3429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lIns="121935" tIns="60968" rIns="121935" bIns="60968"/>
          <a:lstStyle>
            <a:lvl1pPr>
              <a:defRPr sz="10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/>
            </a:pP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Confidential ©2015 iSoftStone Holdings Limited. All Rights Reserved.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9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5" Type="http://schemas.openxmlformats.org/officeDocument/2006/relationships/theme" Target="../theme/theme3.xml"/><Relationship Id="rId10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40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8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43.xml"/><Relationship Id="rId7" Type="http://schemas.openxmlformats.org/officeDocument/2006/relationships/slideLayout" Target="../slideLayouts/slideLayout47.xml"/><Relationship Id="rId12" Type="http://schemas.openxmlformats.org/officeDocument/2006/relationships/slideLayout" Target="../slideLayouts/slideLayout52.xml"/><Relationship Id="rId2" Type="http://schemas.openxmlformats.org/officeDocument/2006/relationships/slideLayout" Target="../slideLayouts/slideLayout42.xml"/><Relationship Id="rId1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6.xml"/><Relationship Id="rId11" Type="http://schemas.openxmlformats.org/officeDocument/2006/relationships/slideLayout" Target="../slideLayouts/slideLayout51.xml"/><Relationship Id="rId5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50.xml"/><Relationship Id="rId4" Type="http://schemas.openxmlformats.org/officeDocument/2006/relationships/slideLayout" Target="../slideLayouts/slideLayout44.xml"/><Relationship Id="rId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161486" y="6430729"/>
            <a:ext cx="1033690" cy="366183"/>
          </a:xfrm>
          <a:prstGeom prst="rect">
            <a:avLst/>
          </a:prstGeom>
        </p:spPr>
        <p:txBody>
          <a:bodyPr vert="horz" lIns="91347" tIns="45674" rIns="91347" bIns="45674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0E9A13DA-288B-40D2-8251-E8760D31A3C9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5" name="Rectangle 7"/>
          <p:cNvSpPr txBox="1">
            <a:spLocks noChangeArrowheads="1"/>
          </p:cNvSpPr>
          <p:nvPr/>
        </p:nvSpPr>
        <p:spPr bwMode="auto">
          <a:xfrm>
            <a:off x="8472196" y="6429271"/>
            <a:ext cx="3718770" cy="365517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lIns="91347" tIns="45674" rIns="91347" bIns="45674" anchor="ctr"/>
          <a:lstStyle>
            <a:lvl1pPr>
              <a:defRPr sz="10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/>
            </a:pPr>
            <a:r>
              <a:rPr lang="en-US" altLang="zh-CN" sz="9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Confidential ©2021</a:t>
            </a:r>
            <a:r>
              <a:rPr lang="en-US" altLang="zh-CN" sz="900" baseline="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 </a:t>
            </a:r>
            <a:r>
              <a:rPr lang="en-US" altLang="zh-CN" sz="900" baseline="0" dirty="0" err="1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RuanKai</a:t>
            </a:r>
            <a:r>
              <a:rPr lang="en-US" altLang="zh-CN" sz="9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 Limited. All Rights Reserved.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3130" rtl="0" eaLnBrk="0" fontAlgn="base" hangingPunct="0">
        <a:spcBef>
          <a:spcPct val="0"/>
        </a:spcBef>
        <a:spcAft>
          <a:spcPct val="0"/>
        </a:spcAft>
        <a:defRPr sz="2400" b="0">
          <a:solidFill>
            <a:schemeClr val="tx1">
              <a:lumMod val="85000"/>
              <a:lumOff val="15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  <a:lvl2pPr algn="ctr" defTabSz="91313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defTabSz="91313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defTabSz="91313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defTabSz="91313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14020" algn="ctr" defTabSz="913130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828675" algn="ctr" defTabSz="913130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242695" algn="ctr" defTabSz="913130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657350" algn="ctr" defTabSz="913130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265" indent="-342265" algn="l" defTabSz="913130" rtl="0" eaLnBrk="0" fontAlgn="base" hangingPunct="0">
        <a:spcBef>
          <a:spcPct val="20000"/>
        </a:spcBef>
        <a:spcAft>
          <a:spcPct val="0"/>
        </a:spcAft>
        <a:buChar char="•"/>
        <a:defRPr sz="1700" b="0">
          <a:solidFill>
            <a:schemeClr val="tx1">
              <a:lumMod val="85000"/>
              <a:lumOff val="15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742315" indent="-286385" algn="l" defTabSz="913130" rtl="0" eaLnBrk="0" fontAlgn="base" hangingPunct="0">
        <a:spcBef>
          <a:spcPct val="20000"/>
        </a:spcBef>
        <a:spcAft>
          <a:spcPct val="0"/>
        </a:spcAft>
        <a:buChar char="–"/>
        <a:defRPr sz="1700" b="0">
          <a:solidFill>
            <a:schemeClr val="tx1">
              <a:lumMod val="85000"/>
              <a:lumOff val="15000"/>
            </a:schemeClr>
          </a:solidFill>
          <a:latin typeface="微软雅黑" panose="020B0503020204020204" pitchFamily="34" charset="-122"/>
          <a:ea typeface="微软雅黑" panose="020B0503020204020204" pitchFamily="34" charset="-122"/>
        </a:defRPr>
      </a:lvl2pPr>
      <a:lvl3pPr marL="1142365" indent="-228600" algn="l" defTabSz="913130" rtl="0" eaLnBrk="0" fontAlgn="base" hangingPunct="0">
        <a:spcBef>
          <a:spcPct val="20000"/>
        </a:spcBef>
        <a:spcAft>
          <a:spcPct val="0"/>
        </a:spcAft>
        <a:buChar char="•"/>
        <a:defRPr sz="1700" b="0">
          <a:solidFill>
            <a:schemeClr val="tx1">
              <a:lumMod val="85000"/>
              <a:lumOff val="15000"/>
            </a:schemeClr>
          </a:solidFill>
          <a:latin typeface="微软雅黑" panose="020B0503020204020204" pitchFamily="34" charset="-122"/>
          <a:ea typeface="微软雅黑" panose="020B0503020204020204" pitchFamily="34" charset="-122"/>
        </a:defRPr>
      </a:lvl3pPr>
      <a:lvl4pPr marL="1598295" indent="-228600" algn="l" defTabSz="913130" rtl="0" eaLnBrk="0" fontAlgn="base" hangingPunct="0">
        <a:spcBef>
          <a:spcPct val="20000"/>
        </a:spcBef>
        <a:spcAft>
          <a:spcPct val="0"/>
        </a:spcAft>
        <a:buChar char="–"/>
        <a:defRPr sz="1700" b="0">
          <a:solidFill>
            <a:schemeClr val="tx1">
              <a:lumMod val="85000"/>
              <a:lumOff val="15000"/>
            </a:schemeClr>
          </a:solidFill>
          <a:latin typeface="微软雅黑" panose="020B0503020204020204" pitchFamily="34" charset="-122"/>
          <a:ea typeface="微软雅黑" panose="020B0503020204020204" pitchFamily="34" charset="-122"/>
        </a:defRPr>
      </a:lvl4pPr>
      <a:lvl5pPr marL="2055495" indent="-228600" algn="l" defTabSz="913130" rtl="0" eaLnBrk="0" fontAlgn="base" hangingPunct="0">
        <a:spcBef>
          <a:spcPct val="20000"/>
        </a:spcBef>
        <a:spcAft>
          <a:spcPct val="0"/>
        </a:spcAft>
        <a:buChar char="»"/>
        <a:defRPr sz="1700" b="0">
          <a:solidFill>
            <a:schemeClr val="tx1">
              <a:lumMod val="85000"/>
              <a:lumOff val="15000"/>
            </a:schemeClr>
          </a:solidFill>
          <a:latin typeface="微软雅黑" panose="020B0503020204020204" pitchFamily="34" charset="-122"/>
          <a:ea typeface="微软雅黑" panose="020B0503020204020204" pitchFamily="34" charset="-122"/>
        </a:defRPr>
      </a:lvl5pPr>
      <a:lvl6pPr marL="2469515" indent="-228600" algn="l" defTabSz="913130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884170" indent="-228600" algn="l" defTabSz="913130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298190" indent="-228600" algn="l" defTabSz="913130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712845" indent="-228600" algn="l" defTabSz="913130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82867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14020" algn="l" defTabSz="82867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28675" algn="l" defTabSz="82867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42695" algn="l" defTabSz="82867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657350" algn="l" defTabSz="82867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71370" algn="l" defTabSz="82867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485390" algn="l" defTabSz="82867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900045" algn="l" defTabSz="82867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314065" algn="l" defTabSz="82867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 bwMode="auto">
          <a:xfrm>
            <a:off x="3216517" y="37"/>
            <a:ext cx="8978658" cy="190499"/>
          </a:xfrm>
          <a:prstGeom prst="rect">
            <a:avLst/>
          </a:prstGeom>
          <a:solidFill>
            <a:srgbClr val="31333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747" tIns="60880" rIns="121747" bIns="60880" numCol="1" rtlCol="0" anchor="t" anchorCtr="0" compatLnSpc="1"/>
          <a:lstStyle/>
          <a:p>
            <a:pPr algn="ctr" defTabSz="1342390"/>
            <a:endParaRPr lang="zh-CN" altLang="en-US" sz="1900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 bwMode="auto">
          <a:xfrm>
            <a:off x="0" y="6752407"/>
            <a:ext cx="12195175" cy="107580"/>
          </a:xfrm>
          <a:prstGeom prst="rect">
            <a:avLst/>
          </a:prstGeom>
          <a:solidFill>
            <a:srgbClr val="31333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747" tIns="60880" rIns="121747" bIns="60880" numCol="1" rtlCol="0" anchor="t" anchorCtr="0" compatLnSpc="1"/>
          <a:lstStyle/>
          <a:p>
            <a:pPr algn="ctr" defTabSz="1342390"/>
            <a:endParaRPr lang="zh-CN" altLang="en-US" sz="1900" b="1" dirty="0">
              <a:solidFill>
                <a:prstClr val="black">
                  <a:lumMod val="85000"/>
                  <a:lumOff val="15000"/>
                </a:prstClr>
              </a:solidFill>
              <a:latin typeface="Century Gothic" panose="020B0502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" y="37"/>
            <a:ext cx="3180060" cy="190499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747" tIns="60880" rIns="121747" bIns="60880" rtlCol="0" anchor="ctr"/>
          <a:lstStyle/>
          <a:p>
            <a:pPr defTabSz="913130">
              <a:spcBef>
                <a:spcPts val="1500"/>
              </a:spcBef>
            </a:pPr>
            <a:endParaRPr lang="zh-CN" altLang="en-US" sz="36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22494" y="6430718"/>
            <a:ext cx="3472684" cy="366183"/>
          </a:xfrm>
          <a:prstGeom prst="rect">
            <a:avLst/>
          </a:prstGeom>
        </p:spPr>
        <p:txBody>
          <a:bodyPr vert="horz" lIns="121779" tIns="60896" rIns="121779" bIns="60896" rtlCol="0" anchor="ctr"/>
          <a:lstStyle>
            <a:lvl1pPr algn="r" defTabSz="913130">
              <a:defRPr sz="13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0E9A13DA-288B-40D2-8251-E8760D31A3C9}" type="slidenum">
              <a:rPr lang="zh-CN" altLang="en-US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‹#›</a:t>
            </a:fld>
            <a:endParaRPr lang="zh-CN" altLang="en-US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10720" y="452669"/>
            <a:ext cx="10975658" cy="60687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121763" tIns="60889" rIns="121763" bIns="60889" numCol="1" anchor="ctr" anchorCtr="0" compatLnSpc="1"/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10720" y="1273749"/>
            <a:ext cx="10975658" cy="485280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121763" tIns="60889" rIns="121763" bIns="60889" numCol="1" anchor="t" anchorCtr="0" compatLnSpc="1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</p:sldLayoutIdLst>
  <p:hf hdr="0" ftr="0" dt="0"/>
  <p:txStyles>
    <p:titleStyle>
      <a:lvl1pPr algn="l" defTabSz="1217295" rtl="0" eaLnBrk="0" fontAlgn="base" hangingPunct="0">
        <a:spcBef>
          <a:spcPct val="0"/>
        </a:spcBef>
        <a:spcAft>
          <a:spcPct val="0"/>
        </a:spcAft>
        <a:defRPr sz="3200" b="0">
          <a:solidFill>
            <a:schemeClr val="tx1">
              <a:lumMod val="85000"/>
              <a:lumOff val="15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  <a:lvl2pPr algn="ctr" defTabSz="1217295" rtl="0" eaLnBrk="0" fontAlgn="base" hangingPunct="0">
        <a:spcBef>
          <a:spcPct val="0"/>
        </a:spcBef>
        <a:spcAft>
          <a:spcPct val="0"/>
        </a:spcAft>
        <a:defRPr sz="59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defTabSz="1217295" rtl="0" eaLnBrk="0" fontAlgn="base" hangingPunct="0">
        <a:spcBef>
          <a:spcPct val="0"/>
        </a:spcBef>
        <a:spcAft>
          <a:spcPct val="0"/>
        </a:spcAft>
        <a:defRPr sz="59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defTabSz="1217295" rtl="0" eaLnBrk="0" fontAlgn="base" hangingPunct="0">
        <a:spcBef>
          <a:spcPct val="0"/>
        </a:spcBef>
        <a:spcAft>
          <a:spcPct val="0"/>
        </a:spcAft>
        <a:defRPr sz="59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defTabSz="1217295" rtl="0" eaLnBrk="0" fontAlgn="base" hangingPunct="0">
        <a:spcBef>
          <a:spcPct val="0"/>
        </a:spcBef>
        <a:spcAft>
          <a:spcPct val="0"/>
        </a:spcAft>
        <a:defRPr sz="59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551815" algn="ctr" defTabSz="1217295" rtl="0" fontAlgn="base">
        <a:spcBef>
          <a:spcPct val="0"/>
        </a:spcBef>
        <a:spcAft>
          <a:spcPct val="0"/>
        </a:spcAft>
        <a:defRPr sz="59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1104265" algn="ctr" defTabSz="1217295" rtl="0" fontAlgn="base">
        <a:spcBef>
          <a:spcPct val="0"/>
        </a:spcBef>
        <a:spcAft>
          <a:spcPct val="0"/>
        </a:spcAft>
        <a:defRPr sz="59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656080" algn="ctr" defTabSz="1217295" rtl="0" fontAlgn="base">
        <a:spcBef>
          <a:spcPct val="0"/>
        </a:spcBef>
        <a:spcAft>
          <a:spcPct val="0"/>
        </a:spcAft>
        <a:defRPr sz="59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2208530" algn="ctr" defTabSz="1217295" rtl="0" fontAlgn="base">
        <a:spcBef>
          <a:spcPct val="0"/>
        </a:spcBef>
        <a:spcAft>
          <a:spcPct val="0"/>
        </a:spcAft>
        <a:defRPr sz="59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456565" indent="-456565" algn="l" defTabSz="1217295" rtl="0" eaLnBrk="0" fontAlgn="base" hangingPunct="0">
        <a:spcBef>
          <a:spcPct val="20000"/>
        </a:spcBef>
        <a:spcAft>
          <a:spcPct val="0"/>
        </a:spcAft>
        <a:buChar char="•"/>
        <a:defRPr sz="2400" b="0">
          <a:solidFill>
            <a:schemeClr val="tx1">
              <a:lumMod val="85000"/>
              <a:lumOff val="15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989330" indent="-381635" algn="l" defTabSz="1217295" rtl="0" eaLnBrk="0" fontAlgn="base" hangingPunct="0">
        <a:spcBef>
          <a:spcPct val="20000"/>
        </a:spcBef>
        <a:spcAft>
          <a:spcPct val="0"/>
        </a:spcAft>
        <a:buChar char="–"/>
        <a:defRPr sz="2400" b="0">
          <a:solidFill>
            <a:schemeClr val="tx1">
              <a:lumMod val="85000"/>
              <a:lumOff val="15000"/>
            </a:schemeClr>
          </a:solidFill>
          <a:latin typeface="微软雅黑" panose="020B0503020204020204" pitchFamily="34" charset="-122"/>
          <a:ea typeface="微软雅黑" panose="020B0503020204020204" pitchFamily="34" charset="-122"/>
        </a:defRPr>
      </a:lvl2pPr>
      <a:lvl3pPr marL="1522095" indent="-304800" algn="l" defTabSz="1217295" rtl="0" eaLnBrk="0" fontAlgn="base" hangingPunct="0">
        <a:spcBef>
          <a:spcPct val="20000"/>
        </a:spcBef>
        <a:spcAft>
          <a:spcPct val="0"/>
        </a:spcAft>
        <a:buChar char="•"/>
        <a:defRPr sz="2400" b="0">
          <a:solidFill>
            <a:schemeClr val="tx1">
              <a:lumMod val="85000"/>
              <a:lumOff val="15000"/>
            </a:schemeClr>
          </a:solidFill>
          <a:latin typeface="微软雅黑" panose="020B0503020204020204" pitchFamily="34" charset="-122"/>
          <a:ea typeface="微软雅黑" panose="020B0503020204020204" pitchFamily="34" charset="-122"/>
        </a:defRPr>
      </a:lvl3pPr>
      <a:lvl4pPr marL="2129790" indent="-304800" algn="l" defTabSz="1217295" rtl="0" eaLnBrk="0" fontAlgn="base" hangingPunct="0">
        <a:spcBef>
          <a:spcPct val="20000"/>
        </a:spcBef>
        <a:spcAft>
          <a:spcPct val="0"/>
        </a:spcAft>
        <a:buChar char="–"/>
        <a:defRPr sz="2400" b="0">
          <a:solidFill>
            <a:schemeClr val="tx1">
              <a:lumMod val="85000"/>
              <a:lumOff val="15000"/>
            </a:schemeClr>
          </a:solidFill>
          <a:latin typeface="微软雅黑" panose="020B0503020204020204" pitchFamily="34" charset="-122"/>
          <a:ea typeface="微软雅黑" panose="020B0503020204020204" pitchFamily="34" charset="-122"/>
        </a:defRPr>
      </a:lvl4pPr>
      <a:lvl5pPr marL="2739390" indent="-304800" algn="l" defTabSz="1217295" rtl="0" eaLnBrk="0" fontAlgn="base" hangingPunct="0">
        <a:spcBef>
          <a:spcPct val="20000"/>
        </a:spcBef>
        <a:spcAft>
          <a:spcPct val="0"/>
        </a:spcAft>
        <a:buChar char="»"/>
        <a:defRPr sz="2400" b="0">
          <a:solidFill>
            <a:schemeClr val="tx1">
              <a:lumMod val="85000"/>
              <a:lumOff val="15000"/>
            </a:schemeClr>
          </a:solidFill>
          <a:latin typeface="微软雅黑" panose="020B0503020204020204" pitchFamily="34" charset="-122"/>
          <a:ea typeface="微软雅黑" panose="020B0503020204020204" pitchFamily="34" charset="-122"/>
        </a:defRPr>
      </a:lvl5pPr>
      <a:lvl6pPr marL="3291840" indent="-304800" algn="l" defTabSz="1217295" rtl="0" fontAlgn="base">
        <a:spcBef>
          <a:spcPct val="20000"/>
        </a:spcBef>
        <a:spcAft>
          <a:spcPct val="0"/>
        </a:spcAft>
        <a:buChar char="»"/>
        <a:defRPr sz="2700">
          <a:solidFill>
            <a:schemeClr val="tx1"/>
          </a:solidFill>
          <a:latin typeface="+mn-lt"/>
          <a:ea typeface="+mn-ea"/>
        </a:defRPr>
      </a:lvl6pPr>
      <a:lvl7pPr marL="3843655" indent="-304800" algn="l" defTabSz="1217295" rtl="0" fontAlgn="base">
        <a:spcBef>
          <a:spcPct val="20000"/>
        </a:spcBef>
        <a:spcAft>
          <a:spcPct val="0"/>
        </a:spcAft>
        <a:buChar char="»"/>
        <a:defRPr sz="2700">
          <a:solidFill>
            <a:schemeClr val="tx1"/>
          </a:solidFill>
          <a:latin typeface="+mn-lt"/>
          <a:ea typeface="+mn-ea"/>
        </a:defRPr>
      </a:lvl7pPr>
      <a:lvl8pPr marL="4395470" indent="-304800" algn="l" defTabSz="1217295" rtl="0" fontAlgn="base">
        <a:spcBef>
          <a:spcPct val="20000"/>
        </a:spcBef>
        <a:spcAft>
          <a:spcPct val="0"/>
        </a:spcAft>
        <a:buChar char="»"/>
        <a:defRPr sz="2700">
          <a:solidFill>
            <a:schemeClr val="tx1"/>
          </a:solidFill>
          <a:latin typeface="+mn-lt"/>
          <a:ea typeface="+mn-ea"/>
        </a:defRPr>
      </a:lvl8pPr>
      <a:lvl9pPr marL="4947920" indent="-304800" algn="l" defTabSz="1217295" rtl="0" fontAlgn="base">
        <a:spcBef>
          <a:spcPct val="20000"/>
        </a:spcBef>
        <a:spcAft>
          <a:spcPct val="0"/>
        </a:spcAft>
        <a:buChar char="»"/>
        <a:defRPr sz="27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1104265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51815" algn="l" defTabSz="1104265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104265" algn="l" defTabSz="1104265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56080" algn="l" defTabSz="1104265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208530" algn="l" defTabSz="1104265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760345" algn="l" defTabSz="1104265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312795" algn="l" defTabSz="1104265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864610" algn="l" defTabSz="1104265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417060" algn="l" defTabSz="1104265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 bwMode="auto">
          <a:xfrm>
            <a:off x="3216517" y="21"/>
            <a:ext cx="8978658" cy="190499"/>
          </a:xfrm>
          <a:prstGeom prst="rect">
            <a:avLst/>
          </a:prstGeom>
          <a:solidFill>
            <a:srgbClr val="31333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747" tIns="60880" rIns="121747" bIns="60880" numCol="1" rtlCol="0" anchor="t" anchorCtr="0" compatLnSpc="1"/>
          <a:lstStyle/>
          <a:p>
            <a:pPr algn="ctr" defTabSz="1342390"/>
            <a:endParaRPr lang="zh-CN" altLang="en-US" sz="1900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 bwMode="auto">
          <a:xfrm>
            <a:off x="0" y="6752407"/>
            <a:ext cx="12195175" cy="107580"/>
          </a:xfrm>
          <a:prstGeom prst="rect">
            <a:avLst/>
          </a:prstGeom>
          <a:solidFill>
            <a:srgbClr val="31333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747" tIns="60880" rIns="121747" bIns="60880" numCol="1" rtlCol="0" anchor="t" anchorCtr="0" compatLnSpc="1"/>
          <a:lstStyle/>
          <a:p>
            <a:pPr algn="ctr" defTabSz="1342390"/>
            <a:endParaRPr lang="zh-CN" altLang="en-US" sz="1900" b="1" dirty="0">
              <a:solidFill>
                <a:prstClr val="black">
                  <a:lumMod val="85000"/>
                  <a:lumOff val="15000"/>
                </a:prstClr>
              </a:solidFill>
              <a:latin typeface="Century Gothic" panose="020B0502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" y="21"/>
            <a:ext cx="3180060" cy="190499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747" tIns="60880" rIns="121747" bIns="60880" rtlCol="0" anchor="ctr"/>
          <a:lstStyle/>
          <a:p>
            <a:pPr defTabSz="913130">
              <a:spcBef>
                <a:spcPts val="1500"/>
              </a:spcBef>
            </a:pPr>
            <a:endParaRPr lang="zh-CN" altLang="en-US" sz="36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22494" y="6430705"/>
            <a:ext cx="3472684" cy="366183"/>
          </a:xfrm>
          <a:prstGeom prst="rect">
            <a:avLst/>
          </a:prstGeom>
        </p:spPr>
        <p:txBody>
          <a:bodyPr vert="horz" lIns="121779" tIns="60896" rIns="121779" bIns="60896" rtlCol="0" anchor="ctr"/>
          <a:lstStyle>
            <a:lvl1pPr algn="r" defTabSz="913130">
              <a:defRPr sz="13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0E9A13DA-288B-40D2-8251-E8760D31A3C9}" type="slidenum">
              <a:rPr lang="zh-CN" altLang="en-US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‹#›</a:t>
            </a:fld>
            <a:endParaRPr lang="zh-CN" altLang="en-US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10720" y="452669"/>
            <a:ext cx="10975658" cy="60687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121763" tIns="60889" rIns="121763" bIns="60889" numCol="1" anchor="ctr" anchorCtr="0" compatLnSpc="1"/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10720" y="1273749"/>
            <a:ext cx="10975658" cy="485280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121763" tIns="60889" rIns="121763" bIns="60889" numCol="1" anchor="t" anchorCtr="0" compatLnSpc="1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  <p:sldLayoutId id="2147483689" r:id="rId13"/>
    <p:sldLayoutId id="2147483690" r:id="rId14"/>
  </p:sldLayoutIdLst>
  <p:hf hdr="0" ftr="0" dt="0"/>
  <p:txStyles>
    <p:titleStyle>
      <a:lvl1pPr algn="l" defTabSz="1217295" rtl="0" eaLnBrk="0" fontAlgn="base" hangingPunct="0">
        <a:spcBef>
          <a:spcPct val="0"/>
        </a:spcBef>
        <a:spcAft>
          <a:spcPct val="0"/>
        </a:spcAft>
        <a:defRPr sz="3200" b="0">
          <a:solidFill>
            <a:schemeClr val="tx1">
              <a:lumMod val="85000"/>
              <a:lumOff val="15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  <a:lvl2pPr algn="ctr" defTabSz="1217295" rtl="0" eaLnBrk="0" fontAlgn="base" hangingPunct="0">
        <a:spcBef>
          <a:spcPct val="0"/>
        </a:spcBef>
        <a:spcAft>
          <a:spcPct val="0"/>
        </a:spcAft>
        <a:defRPr sz="59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defTabSz="1217295" rtl="0" eaLnBrk="0" fontAlgn="base" hangingPunct="0">
        <a:spcBef>
          <a:spcPct val="0"/>
        </a:spcBef>
        <a:spcAft>
          <a:spcPct val="0"/>
        </a:spcAft>
        <a:defRPr sz="59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defTabSz="1217295" rtl="0" eaLnBrk="0" fontAlgn="base" hangingPunct="0">
        <a:spcBef>
          <a:spcPct val="0"/>
        </a:spcBef>
        <a:spcAft>
          <a:spcPct val="0"/>
        </a:spcAft>
        <a:defRPr sz="59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defTabSz="1217295" rtl="0" eaLnBrk="0" fontAlgn="base" hangingPunct="0">
        <a:spcBef>
          <a:spcPct val="0"/>
        </a:spcBef>
        <a:spcAft>
          <a:spcPct val="0"/>
        </a:spcAft>
        <a:defRPr sz="59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551815" algn="ctr" defTabSz="1217295" rtl="0" fontAlgn="base">
        <a:spcBef>
          <a:spcPct val="0"/>
        </a:spcBef>
        <a:spcAft>
          <a:spcPct val="0"/>
        </a:spcAft>
        <a:defRPr sz="59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1104265" algn="ctr" defTabSz="1217295" rtl="0" fontAlgn="base">
        <a:spcBef>
          <a:spcPct val="0"/>
        </a:spcBef>
        <a:spcAft>
          <a:spcPct val="0"/>
        </a:spcAft>
        <a:defRPr sz="59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656080" algn="ctr" defTabSz="1217295" rtl="0" fontAlgn="base">
        <a:spcBef>
          <a:spcPct val="0"/>
        </a:spcBef>
        <a:spcAft>
          <a:spcPct val="0"/>
        </a:spcAft>
        <a:defRPr sz="59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2208530" algn="ctr" defTabSz="1217295" rtl="0" fontAlgn="base">
        <a:spcBef>
          <a:spcPct val="0"/>
        </a:spcBef>
        <a:spcAft>
          <a:spcPct val="0"/>
        </a:spcAft>
        <a:defRPr sz="59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456565" indent="-456565" algn="l" defTabSz="1217295" rtl="0" eaLnBrk="0" fontAlgn="base" hangingPunct="0">
        <a:spcBef>
          <a:spcPct val="20000"/>
        </a:spcBef>
        <a:spcAft>
          <a:spcPct val="0"/>
        </a:spcAft>
        <a:buChar char="•"/>
        <a:defRPr sz="2400" b="0">
          <a:solidFill>
            <a:schemeClr val="tx1">
              <a:lumMod val="85000"/>
              <a:lumOff val="15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989330" indent="-381635" algn="l" defTabSz="1217295" rtl="0" eaLnBrk="0" fontAlgn="base" hangingPunct="0">
        <a:spcBef>
          <a:spcPct val="20000"/>
        </a:spcBef>
        <a:spcAft>
          <a:spcPct val="0"/>
        </a:spcAft>
        <a:buChar char="–"/>
        <a:defRPr sz="2400" b="0">
          <a:solidFill>
            <a:schemeClr val="tx1">
              <a:lumMod val="85000"/>
              <a:lumOff val="15000"/>
            </a:schemeClr>
          </a:solidFill>
          <a:latin typeface="微软雅黑" panose="020B0503020204020204" pitchFamily="34" charset="-122"/>
          <a:ea typeface="微软雅黑" panose="020B0503020204020204" pitchFamily="34" charset="-122"/>
        </a:defRPr>
      </a:lvl2pPr>
      <a:lvl3pPr marL="1522095" indent="-304800" algn="l" defTabSz="1217295" rtl="0" eaLnBrk="0" fontAlgn="base" hangingPunct="0">
        <a:spcBef>
          <a:spcPct val="20000"/>
        </a:spcBef>
        <a:spcAft>
          <a:spcPct val="0"/>
        </a:spcAft>
        <a:buChar char="•"/>
        <a:defRPr sz="2400" b="0">
          <a:solidFill>
            <a:schemeClr val="tx1">
              <a:lumMod val="85000"/>
              <a:lumOff val="15000"/>
            </a:schemeClr>
          </a:solidFill>
          <a:latin typeface="微软雅黑" panose="020B0503020204020204" pitchFamily="34" charset="-122"/>
          <a:ea typeface="微软雅黑" panose="020B0503020204020204" pitchFamily="34" charset="-122"/>
        </a:defRPr>
      </a:lvl3pPr>
      <a:lvl4pPr marL="2129790" indent="-304800" algn="l" defTabSz="1217295" rtl="0" eaLnBrk="0" fontAlgn="base" hangingPunct="0">
        <a:spcBef>
          <a:spcPct val="20000"/>
        </a:spcBef>
        <a:spcAft>
          <a:spcPct val="0"/>
        </a:spcAft>
        <a:buChar char="–"/>
        <a:defRPr sz="2400" b="0">
          <a:solidFill>
            <a:schemeClr val="tx1">
              <a:lumMod val="85000"/>
              <a:lumOff val="15000"/>
            </a:schemeClr>
          </a:solidFill>
          <a:latin typeface="微软雅黑" panose="020B0503020204020204" pitchFamily="34" charset="-122"/>
          <a:ea typeface="微软雅黑" panose="020B0503020204020204" pitchFamily="34" charset="-122"/>
        </a:defRPr>
      </a:lvl4pPr>
      <a:lvl5pPr marL="2739390" indent="-304800" algn="l" defTabSz="1217295" rtl="0" eaLnBrk="0" fontAlgn="base" hangingPunct="0">
        <a:spcBef>
          <a:spcPct val="20000"/>
        </a:spcBef>
        <a:spcAft>
          <a:spcPct val="0"/>
        </a:spcAft>
        <a:buChar char="»"/>
        <a:defRPr sz="2400" b="0">
          <a:solidFill>
            <a:schemeClr val="tx1">
              <a:lumMod val="85000"/>
              <a:lumOff val="15000"/>
            </a:schemeClr>
          </a:solidFill>
          <a:latin typeface="微软雅黑" panose="020B0503020204020204" pitchFamily="34" charset="-122"/>
          <a:ea typeface="微软雅黑" panose="020B0503020204020204" pitchFamily="34" charset="-122"/>
        </a:defRPr>
      </a:lvl5pPr>
      <a:lvl6pPr marL="3291840" indent="-304800" algn="l" defTabSz="1217295" rtl="0" fontAlgn="base">
        <a:spcBef>
          <a:spcPct val="20000"/>
        </a:spcBef>
        <a:spcAft>
          <a:spcPct val="0"/>
        </a:spcAft>
        <a:buChar char="»"/>
        <a:defRPr sz="2700">
          <a:solidFill>
            <a:schemeClr val="tx1"/>
          </a:solidFill>
          <a:latin typeface="+mn-lt"/>
          <a:ea typeface="+mn-ea"/>
        </a:defRPr>
      </a:lvl6pPr>
      <a:lvl7pPr marL="3843655" indent="-304800" algn="l" defTabSz="1217295" rtl="0" fontAlgn="base">
        <a:spcBef>
          <a:spcPct val="20000"/>
        </a:spcBef>
        <a:spcAft>
          <a:spcPct val="0"/>
        </a:spcAft>
        <a:buChar char="»"/>
        <a:defRPr sz="2700">
          <a:solidFill>
            <a:schemeClr val="tx1"/>
          </a:solidFill>
          <a:latin typeface="+mn-lt"/>
          <a:ea typeface="+mn-ea"/>
        </a:defRPr>
      </a:lvl7pPr>
      <a:lvl8pPr marL="4395470" indent="-304800" algn="l" defTabSz="1217295" rtl="0" fontAlgn="base">
        <a:spcBef>
          <a:spcPct val="20000"/>
        </a:spcBef>
        <a:spcAft>
          <a:spcPct val="0"/>
        </a:spcAft>
        <a:buChar char="»"/>
        <a:defRPr sz="2700">
          <a:solidFill>
            <a:schemeClr val="tx1"/>
          </a:solidFill>
          <a:latin typeface="+mn-lt"/>
          <a:ea typeface="+mn-ea"/>
        </a:defRPr>
      </a:lvl8pPr>
      <a:lvl9pPr marL="4947920" indent="-304800" algn="l" defTabSz="1217295" rtl="0" fontAlgn="base">
        <a:spcBef>
          <a:spcPct val="20000"/>
        </a:spcBef>
        <a:spcAft>
          <a:spcPct val="0"/>
        </a:spcAft>
        <a:buChar char="»"/>
        <a:defRPr sz="27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1104265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51815" algn="l" defTabSz="1104265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104265" algn="l" defTabSz="1104265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56080" algn="l" defTabSz="1104265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208530" algn="l" defTabSz="1104265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760345" algn="l" defTabSz="1104265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312795" algn="l" defTabSz="1104265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864610" algn="l" defTabSz="1104265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417060" algn="l" defTabSz="1104265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 bwMode="auto">
          <a:xfrm>
            <a:off x="-88919" y="-311600"/>
            <a:ext cx="12195175" cy="6857999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747" tIns="60880" rIns="121747" bIns="60880" numCol="1" rtlCol="0" anchor="t" anchorCtr="0" compatLnSpc="1"/>
          <a:lstStyle/>
          <a:p>
            <a:pPr algn="ctr" defTabSz="1342390"/>
            <a:endParaRPr lang="zh-CN" altLang="en-US" sz="1900" b="1" dirty="0">
              <a:solidFill>
                <a:prstClr val="black">
                  <a:lumMod val="85000"/>
                  <a:lumOff val="15000"/>
                </a:prstClr>
              </a:solidFill>
              <a:latin typeface="Century Gothic" panose="020B0502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 bwMode="auto">
          <a:xfrm>
            <a:off x="3216517" y="5"/>
            <a:ext cx="8978658" cy="190499"/>
          </a:xfrm>
          <a:prstGeom prst="rect">
            <a:avLst/>
          </a:prstGeom>
          <a:solidFill>
            <a:srgbClr val="31333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747" tIns="60880" rIns="121747" bIns="60880" numCol="1" rtlCol="0" anchor="t" anchorCtr="0" compatLnSpc="1"/>
          <a:lstStyle/>
          <a:p>
            <a:pPr algn="ctr" defTabSz="1342390"/>
            <a:endParaRPr lang="zh-CN" altLang="en-US" sz="1900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 bwMode="auto">
          <a:xfrm>
            <a:off x="0" y="6752407"/>
            <a:ext cx="12195175" cy="107580"/>
          </a:xfrm>
          <a:prstGeom prst="rect">
            <a:avLst/>
          </a:prstGeom>
          <a:solidFill>
            <a:srgbClr val="31333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747" tIns="60880" rIns="121747" bIns="60880" numCol="1" rtlCol="0" anchor="t" anchorCtr="0" compatLnSpc="1"/>
          <a:lstStyle/>
          <a:p>
            <a:pPr algn="ctr" defTabSz="1342390"/>
            <a:endParaRPr lang="zh-CN" altLang="en-US" sz="1900" b="1" dirty="0">
              <a:solidFill>
                <a:prstClr val="black">
                  <a:lumMod val="85000"/>
                  <a:lumOff val="15000"/>
                </a:prstClr>
              </a:solidFill>
              <a:latin typeface="Century Gothic" panose="020B0502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" y="5"/>
            <a:ext cx="3180060" cy="19049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747" tIns="60880" rIns="121747" bIns="60880" rtlCol="0" anchor="ctr"/>
          <a:lstStyle/>
          <a:p>
            <a:pPr defTabSz="913130">
              <a:spcBef>
                <a:spcPts val="1500"/>
              </a:spcBef>
            </a:pPr>
            <a:endParaRPr lang="zh-CN" altLang="en-US" sz="36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22494" y="6430689"/>
            <a:ext cx="3472684" cy="366183"/>
          </a:xfrm>
          <a:prstGeom prst="rect">
            <a:avLst/>
          </a:prstGeom>
        </p:spPr>
        <p:txBody>
          <a:bodyPr vert="horz" lIns="121779" tIns="60896" rIns="121779" bIns="60896" rtlCol="0" anchor="ctr"/>
          <a:lstStyle>
            <a:lvl1pPr algn="r" defTabSz="913130">
              <a:defRPr sz="13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0E9A13DA-288B-40D2-8251-E8760D31A3C9}" type="slidenum">
              <a:rPr lang="zh-CN" altLang="en-US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‹#›</a:t>
            </a:fld>
            <a:endParaRPr lang="zh-CN" altLang="en-US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5" name="Rectangle 7"/>
          <p:cNvSpPr txBox="1">
            <a:spLocks noChangeArrowheads="1"/>
          </p:cNvSpPr>
          <p:nvPr/>
        </p:nvSpPr>
        <p:spPr bwMode="auto">
          <a:xfrm>
            <a:off x="6889533" y="6472003"/>
            <a:ext cx="5216733" cy="3429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lIns="121747" tIns="60880" rIns="121747" bIns="60880"/>
          <a:lstStyle>
            <a:lvl1pPr>
              <a:defRPr sz="10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defTabSz="913130">
              <a:defRPr/>
            </a:pPr>
            <a:r>
              <a:rPr lang="en-US" altLang="zh-CN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Confidential ©2015 </a:t>
            </a:r>
            <a:r>
              <a:rPr lang="en-US" altLang="zh-CN" sz="11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YongXun</a:t>
            </a:r>
            <a:r>
              <a:rPr lang="en-US" altLang="zh-CN" sz="1100" baseline="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  </a:t>
            </a:r>
            <a:r>
              <a:rPr lang="en-US" altLang="zh-CN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Limited. All Rights Reserved.</a:t>
            </a: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10720" y="452669"/>
            <a:ext cx="10975658" cy="60687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121763" tIns="60889" rIns="121763" bIns="60889" numCol="1" anchor="ctr" anchorCtr="0" compatLnSpc="1"/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10720" y="1273749"/>
            <a:ext cx="10975658" cy="485280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121763" tIns="60889" rIns="121763" bIns="60889" numCol="1" anchor="t" anchorCtr="0" compatLnSpc="1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694" r:id="rId3"/>
    <p:sldLayoutId id="2147483695" r:id="rId4"/>
    <p:sldLayoutId id="2147483696" r:id="rId5"/>
    <p:sldLayoutId id="2147483697" r:id="rId6"/>
    <p:sldLayoutId id="2147483698" r:id="rId7"/>
    <p:sldLayoutId id="2147483699" r:id="rId8"/>
    <p:sldLayoutId id="2147483700" r:id="rId9"/>
    <p:sldLayoutId id="2147483701" r:id="rId10"/>
    <p:sldLayoutId id="2147483702" r:id="rId11"/>
    <p:sldLayoutId id="2147483703" r:id="rId12"/>
  </p:sldLayoutIdLst>
  <p:hf hdr="0" ftr="0" dt="0"/>
  <p:txStyles>
    <p:titleStyle>
      <a:lvl1pPr algn="l" defTabSz="1217295" rtl="0" eaLnBrk="0" fontAlgn="base" hangingPunct="0">
        <a:spcBef>
          <a:spcPct val="0"/>
        </a:spcBef>
        <a:spcAft>
          <a:spcPct val="0"/>
        </a:spcAft>
        <a:defRPr sz="3200" b="0">
          <a:solidFill>
            <a:schemeClr val="tx1">
              <a:lumMod val="85000"/>
              <a:lumOff val="15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  <a:lvl2pPr algn="ctr" defTabSz="1217295" rtl="0" eaLnBrk="0" fontAlgn="base" hangingPunct="0">
        <a:spcBef>
          <a:spcPct val="0"/>
        </a:spcBef>
        <a:spcAft>
          <a:spcPct val="0"/>
        </a:spcAft>
        <a:defRPr sz="59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defTabSz="1217295" rtl="0" eaLnBrk="0" fontAlgn="base" hangingPunct="0">
        <a:spcBef>
          <a:spcPct val="0"/>
        </a:spcBef>
        <a:spcAft>
          <a:spcPct val="0"/>
        </a:spcAft>
        <a:defRPr sz="59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defTabSz="1217295" rtl="0" eaLnBrk="0" fontAlgn="base" hangingPunct="0">
        <a:spcBef>
          <a:spcPct val="0"/>
        </a:spcBef>
        <a:spcAft>
          <a:spcPct val="0"/>
        </a:spcAft>
        <a:defRPr sz="59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defTabSz="1217295" rtl="0" eaLnBrk="0" fontAlgn="base" hangingPunct="0">
        <a:spcBef>
          <a:spcPct val="0"/>
        </a:spcBef>
        <a:spcAft>
          <a:spcPct val="0"/>
        </a:spcAft>
        <a:defRPr sz="59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551815" algn="ctr" defTabSz="1217295" rtl="0" fontAlgn="base">
        <a:spcBef>
          <a:spcPct val="0"/>
        </a:spcBef>
        <a:spcAft>
          <a:spcPct val="0"/>
        </a:spcAft>
        <a:defRPr sz="59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1104265" algn="ctr" defTabSz="1217295" rtl="0" fontAlgn="base">
        <a:spcBef>
          <a:spcPct val="0"/>
        </a:spcBef>
        <a:spcAft>
          <a:spcPct val="0"/>
        </a:spcAft>
        <a:defRPr sz="59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656080" algn="ctr" defTabSz="1217295" rtl="0" fontAlgn="base">
        <a:spcBef>
          <a:spcPct val="0"/>
        </a:spcBef>
        <a:spcAft>
          <a:spcPct val="0"/>
        </a:spcAft>
        <a:defRPr sz="59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2208530" algn="ctr" defTabSz="1217295" rtl="0" fontAlgn="base">
        <a:spcBef>
          <a:spcPct val="0"/>
        </a:spcBef>
        <a:spcAft>
          <a:spcPct val="0"/>
        </a:spcAft>
        <a:defRPr sz="59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456565" indent="-456565" algn="l" defTabSz="1217295" rtl="0" eaLnBrk="0" fontAlgn="base" hangingPunct="0">
        <a:spcBef>
          <a:spcPct val="20000"/>
        </a:spcBef>
        <a:spcAft>
          <a:spcPct val="0"/>
        </a:spcAft>
        <a:buChar char="•"/>
        <a:defRPr sz="2400" b="0">
          <a:solidFill>
            <a:schemeClr val="tx1">
              <a:lumMod val="85000"/>
              <a:lumOff val="15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989330" indent="-381635" algn="l" defTabSz="1217295" rtl="0" eaLnBrk="0" fontAlgn="base" hangingPunct="0">
        <a:spcBef>
          <a:spcPct val="20000"/>
        </a:spcBef>
        <a:spcAft>
          <a:spcPct val="0"/>
        </a:spcAft>
        <a:buChar char="–"/>
        <a:defRPr sz="2400" b="0">
          <a:solidFill>
            <a:schemeClr val="tx1">
              <a:lumMod val="85000"/>
              <a:lumOff val="15000"/>
            </a:schemeClr>
          </a:solidFill>
          <a:latin typeface="微软雅黑" panose="020B0503020204020204" pitchFamily="34" charset="-122"/>
          <a:ea typeface="微软雅黑" panose="020B0503020204020204" pitchFamily="34" charset="-122"/>
        </a:defRPr>
      </a:lvl2pPr>
      <a:lvl3pPr marL="1522095" indent="-304800" algn="l" defTabSz="1217295" rtl="0" eaLnBrk="0" fontAlgn="base" hangingPunct="0">
        <a:spcBef>
          <a:spcPct val="20000"/>
        </a:spcBef>
        <a:spcAft>
          <a:spcPct val="0"/>
        </a:spcAft>
        <a:buChar char="•"/>
        <a:defRPr sz="2400" b="0">
          <a:solidFill>
            <a:schemeClr val="tx1">
              <a:lumMod val="85000"/>
              <a:lumOff val="15000"/>
            </a:schemeClr>
          </a:solidFill>
          <a:latin typeface="微软雅黑" panose="020B0503020204020204" pitchFamily="34" charset="-122"/>
          <a:ea typeface="微软雅黑" panose="020B0503020204020204" pitchFamily="34" charset="-122"/>
        </a:defRPr>
      </a:lvl3pPr>
      <a:lvl4pPr marL="2129790" indent="-304800" algn="l" defTabSz="1217295" rtl="0" eaLnBrk="0" fontAlgn="base" hangingPunct="0">
        <a:spcBef>
          <a:spcPct val="20000"/>
        </a:spcBef>
        <a:spcAft>
          <a:spcPct val="0"/>
        </a:spcAft>
        <a:buChar char="–"/>
        <a:defRPr sz="2400" b="0">
          <a:solidFill>
            <a:schemeClr val="tx1">
              <a:lumMod val="85000"/>
              <a:lumOff val="15000"/>
            </a:schemeClr>
          </a:solidFill>
          <a:latin typeface="微软雅黑" panose="020B0503020204020204" pitchFamily="34" charset="-122"/>
          <a:ea typeface="微软雅黑" panose="020B0503020204020204" pitchFamily="34" charset="-122"/>
        </a:defRPr>
      </a:lvl4pPr>
      <a:lvl5pPr marL="2739390" indent="-304800" algn="l" defTabSz="1217295" rtl="0" eaLnBrk="0" fontAlgn="base" hangingPunct="0">
        <a:spcBef>
          <a:spcPct val="20000"/>
        </a:spcBef>
        <a:spcAft>
          <a:spcPct val="0"/>
        </a:spcAft>
        <a:buChar char="»"/>
        <a:defRPr sz="2400" b="0">
          <a:solidFill>
            <a:schemeClr val="tx1">
              <a:lumMod val="85000"/>
              <a:lumOff val="15000"/>
            </a:schemeClr>
          </a:solidFill>
          <a:latin typeface="微软雅黑" panose="020B0503020204020204" pitchFamily="34" charset="-122"/>
          <a:ea typeface="微软雅黑" panose="020B0503020204020204" pitchFamily="34" charset="-122"/>
        </a:defRPr>
      </a:lvl5pPr>
      <a:lvl6pPr marL="3291840" indent="-304800" algn="l" defTabSz="1217295" rtl="0" fontAlgn="base">
        <a:spcBef>
          <a:spcPct val="20000"/>
        </a:spcBef>
        <a:spcAft>
          <a:spcPct val="0"/>
        </a:spcAft>
        <a:buChar char="»"/>
        <a:defRPr sz="2700">
          <a:solidFill>
            <a:schemeClr val="tx1"/>
          </a:solidFill>
          <a:latin typeface="+mn-lt"/>
          <a:ea typeface="+mn-ea"/>
        </a:defRPr>
      </a:lvl6pPr>
      <a:lvl7pPr marL="3843655" indent="-304800" algn="l" defTabSz="1217295" rtl="0" fontAlgn="base">
        <a:spcBef>
          <a:spcPct val="20000"/>
        </a:spcBef>
        <a:spcAft>
          <a:spcPct val="0"/>
        </a:spcAft>
        <a:buChar char="»"/>
        <a:defRPr sz="2700">
          <a:solidFill>
            <a:schemeClr val="tx1"/>
          </a:solidFill>
          <a:latin typeface="+mn-lt"/>
          <a:ea typeface="+mn-ea"/>
        </a:defRPr>
      </a:lvl7pPr>
      <a:lvl8pPr marL="4395470" indent="-304800" algn="l" defTabSz="1217295" rtl="0" fontAlgn="base">
        <a:spcBef>
          <a:spcPct val="20000"/>
        </a:spcBef>
        <a:spcAft>
          <a:spcPct val="0"/>
        </a:spcAft>
        <a:buChar char="»"/>
        <a:defRPr sz="2700">
          <a:solidFill>
            <a:schemeClr val="tx1"/>
          </a:solidFill>
          <a:latin typeface="+mn-lt"/>
          <a:ea typeface="+mn-ea"/>
        </a:defRPr>
      </a:lvl8pPr>
      <a:lvl9pPr marL="4947920" indent="-304800" algn="l" defTabSz="1217295" rtl="0" fontAlgn="base">
        <a:spcBef>
          <a:spcPct val="20000"/>
        </a:spcBef>
        <a:spcAft>
          <a:spcPct val="0"/>
        </a:spcAft>
        <a:buChar char="»"/>
        <a:defRPr sz="27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1104265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51815" algn="l" defTabSz="1104265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104265" algn="l" defTabSz="1104265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56080" algn="l" defTabSz="1104265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208530" algn="l" defTabSz="1104265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760345" algn="l" defTabSz="1104265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312795" algn="l" defTabSz="1104265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864610" algn="l" defTabSz="1104265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417060" algn="l" defTabSz="1104265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>
            <a:spLocks noChangeAspect="1"/>
          </p:cNvSpPr>
          <p:nvPr/>
        </p:nvSpPr>
        <p:spPr bwMode="auto">
          <a:xfrm>
            <a:off x="-1" y="0"/>
            <a:ext cx="12195175" cy="68580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100838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566" name="图片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0000" y="599123"/>
            <a:ext cx="7480300" cy="3743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2" name="矩形 6"/>
          <p:cNvSpPr>
            <a:spLocks noChangeArrowheads="1"/>
          </p:cNvSpPr>
          <p:nvPr/>
        </p:nvSpPr>
        <p:spPr bwMode="auto">
          <a:xfrm>
            <a:off x="0" y="4902200"/>
            <a:ext cx="12204686" cy="1955800"/>
          </a:xfrm>
          <a:prstGeom prst="rect">
            <a:avLst/>
          </a:prstGeom>
          <a:solidFill>
            <a:srgbClr val="558ED5">
              <a:alpha val="89804"/>
            </a:srgbClr>
          </a:solidFill>
          <a:ln>
            <a:noFill/>
          </a:ln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grpSp>
        <p:nvGrpSpPr>
          <p:cNvPr id="567" name="组合 13"/>
          <p:cNvGrpSpPr>
            <a:grpSpLocks noChangeAspect="1"/>
          </p:cNvGrpSpPr>
          <p:nvPr/>
        </p:nvGrpSpPr>
        <p:grpSpPr bwMode="auto">
          <a:xfrm>
            <a:off x="5613538" y="2792084"/>
            <a:ext cx="6768962" cy="4220231"/>
            <a:chOff x="6344" y="0"/>
            <a:chExt cx="5318129" cy="3316014"/>
          </a:xfrm>
        </p:grpSpPr>
        <p:pic>
          <p:nvPicPr>
            <p:cNvPr id="568" name="图片 11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2040"/>
            <a:stretch>
              <a:fillRect/>
            </a:stretch>
          </p:blipFill>
          <p:spPr bwMode="auto">
            <a:xfrm>
              <a:off x="6344" y="0"/>
              <a:ext cx="5318129" cy="16424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69" name="图片 1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633" r="2628"/>
            <a:stretch>
              <a:fillRect/>
            </a:stretch>
          </p:blipFill>
          <p:spPr bwMode="auto">
            <a:xfrm>
              <a:off x="6344" y="1625466"/>
              <a:ext cx="5178427" cy="16905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70" name="文本框 58"/>
          <p:cNvSpPr txBox="1">
            <a:spLocks noChangeArrowheads="1"/>
          </p:cNvSpPr>
          <p:nvPr/>
        </p:nvSpPr>
        <p:spPr bwMode="auto">
          <a:xfrm>
            <a:off x="2169913" y="3098464"/>
            <a:ext cx="727227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18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私有部署、集成扩展、可视配置、自助服务</a:t>
            </a:r>
            <a:endParaRPr lang="en-US" altLang="zh-CN" sz="18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58"/>
          <p:cNvSpPr txBox="1">
            <a:spLocks noChangeArrowheads="1"/>
          </p:cNvSpPr>
          <p:nvPr/>
        </p:nvSpPr>
        <p:spPr bwMode="auto">
          <a:xfrm>
            <a:off x="500126" y="5014382"/>
            <a:ext cx="888646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1600" b="1" dirty="0">
                <a:solidFill>
                  <a:schemeClr val="tx2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以提升客户价值与核心竞争力为目的，以技术实力为手段，与客户共同成长</a:t>
            </a:r>
          </a:p>
        </p:txBody>
      </p:sp>
      <p:sp>
        <p:nvSpPr>
          <p:cNvPr id="11" name="文本框 58"/>
          <p:cNvSpPr txBox="1">
            <a:spLocks noChangeArrowheads="1"/>
          </p:cNvSpPr>
          <p:nvPr/>
        </p:nvSpPr>
        <p:spPr bwMode="auto">
          <a:xfrm>
            <a:off x="1990603" y="1699477"/>
            <a:ext cx="7719790" cy="21852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54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JVS-SDW</a:t>
            </a:r>
            <a:r>
              <a:rPr lang="zh-CN" altLang="en-US" sz="54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数据智仓</a:t>
            </a:r>
            <a:endParaRPr lang="en-US" altLang="zh-CN" sz="5400" b="1" dirty="0">
              <a:solidFill>
                <a:schemeClr val="tx2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eaLnBrk="1" hangingPunct="1"/>
            <a:r>
              <a:rPr lang="zh-CN" altLang="en-US" sz="28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企业级自助式数据中台</a:t>
            </a:r>
            <a:endParaRPr lang="en-US" altLang="zh-CN" sz="2800" b="1" dirty="0">
              <a:solidFill>
                <a:schemeClr val="tx2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eaLnBrk="1" hangingPunct="1"/>
            <a:endParaRPr lang="zh-CN" altLang="en-US" sz="5400" b="1" dirty="0">
              <a:solidFill>
                <a:schemeClr val="tx2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3FC55B2-6833-ACA3-C8D2-CE611E30510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94" y="51157"/>
            <a:ext cx="653693" cy="65369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540691" y="139515"/>
            <a:ext cx="2629229" cy="429445"/>
          </a:xfrm>
          <a:prstGeom prst="rect">
            <a:avLst/>
          </a:prstGeom>
        </p:spPr>
        <p:txBody>
          <a:bodyPr lIns="121935" tIns="60968" rIns="121935" bIns="60968"/>
          <a:lstStyle>
            <a:lvl1pPr algn="l" defTabSz="914400" rtl="0" eaLnBrk="1" fontAlgn="base" hangingPunct="1">
              <a:spcBef>
                <a:spcPct val="0"/>
              </a:spcBef>
              <a:spcAft>
                <a:spcPct val="0"/>
              </a:spcAft>
              <a:defRPr sz="2400" b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algn="ctr" defTabSz="9144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 defTabSz="9144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 defTabSz="9144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 defTabSz="9144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14655" algn="ctr" defTabSz="9144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829310" algn="ctr" defTabSz="9144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243965" algn="ctr" defTabSz="9144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658620" algn="ctr" defTabSz="9144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000" b="1" kern="0" dirty="0">
                <a:solidFill>
                  <a:schemeClr val="bg1"/>
                </a:solidFill>
              </a:rPr>
              <a:t>数据血缘分析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1D1BE3B-1540-69D2-CA24-B12BB89BC0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178"/>
          <a:stretch/>
        </p:blipFill>
        <p:spPr>
          <a:xfrm>
            <a:off x="540691" y="837706"/>
            <a:ext cx="8052548" cy="37106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B18164F-CE0E-C380-5A71-02837B0BFB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690" y="3952565"/>
            <a:ext cx="8052548" cy="26028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76D2C14E-DCEF-95A2-11C8-2ACD1BDAF3A5}"/>
              </a:ext>
            </a:extLst>
          </p:cNvPr>
          <p:cNvSpPr txBox="1"/>
          <p:nvPr/>
        </p:nvSpPr>
        <p:spPr>
          <a:xfrm>
            <a:off x="9090905" y="837706"/>
            <a:ext cx="1608133" cy="10237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上游数据来源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下游应用情况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访问调用分析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92224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540691" y="139515"/>
            <a:ext cx="2629229" cy="429445"/>
          </a:xfrm>
          <a:prstGeom prst="rect">
            <a:avLst/>
          </a:prstGeom>
        </p:spPr>
        <p:txBody>
          <a:bodyPr lIns="121935" tIns="60968" rIns="121935" bIns="60968"/>
          <a:lstStyle>
            <a:lvl1pPr algn="l" defTabSz="914400" rtl="0" eaLnBrk="1" fontAlgn="base" hangingPunct="1">
              <a:spcBef>
                <a:spcPct val="0"/>
              </a:spcBef>
              <a:spcAft>
                <a:spcPct val="0"/>
              </a:spcAft>
              <a:defRPr sz="2400" b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algn="ctr" defTabSz="9144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 defTabSz="9144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 defTabSz="9144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 defTabSz="9144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14655" algn="ctr" defTabSz="9144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829310" algn="ctr" defTabSz="9144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243965" algn="ctr" defTabSz="9144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658620" algn="ctr" defTabSz="9144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000" b="1" kern="0" dirty="0">
                <a:solidFill>
                  <a:schemeClr val="bg1"/>
                </a:solidFill>
              </a:rPr>
              <a:t>极简的数据表达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EE4DFA8-CB24-7747-B668-E2E4CEA3C2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368710"/>
            <a:ext cx="7716356" cy="42892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7079226C-1008-D4BA-45F5-032ECD701D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2636" y="1373324"/>
            <a:ext cx="4272539" cy="42799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1D28059E-92DE-11F2-D5CC-2A7A55D62395}"/>
              </a:ext>
            </a:extLst>
          </p:cNvPr>
          <p:cNvSpPr txBox="1"/>
          <p:nvPr/>
        </p:nvSpPr>
        <p:spPr>
          <a:xfrm>
            <a:off x="7124069" y="6180670"/>
            <a:ext cx="1665970" cy="276999"/>
          </a:xfrm>
          <a:prstGeom prst="rect">
            <a:avLst/>
          </a:prstGeom>
          <a:noFill/>
          <a:ln>
            <a:solidFill>
              <a:srgbClr val="FF7C80"/>
            </a:solidFill>
          </a:ln>
          <a:effectLst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rgbClr val="FF7C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数据集字段展示</a:t>
            </a: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7A4A0183-C393-DDEB-3FAE-0480FECF10AF}"/>
              </a:ext>
            </a:extLst>
          </p:cNvPr>
          <p:cNvCxnSpPr/>
          <p:nvPr/>
        </p:nvCxnSpPr>
        <p:spPr bwMode="auto">
          <a:xfrm>
            <a:off x="7239494" y="5499882"/>
            <a:ext cx="0" cy="81928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FF7C8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D708E81A-29EC-CD94-EDDA-915FB02E4D60}"/>
              </a:ext>
            </a:extLst>
          </p:cNvPr>
          <p:cNvSpPr txBox="1"/>
          <p:nvPr/>
        </p:nvSpPr>
        <p:spPr>
          <a:xfrm>
            <a:off x="8951886" y="707460"/>
            <a:ext cx="2292284" cy="276999"/>
          </a:xfrm>
          <a:prstGeom prst="rect">
            <a:avLst/>
          </a:prstGeom>
          <a:noFill/>
          <a:ln>
            <a:solidFill>
              <a:srgbClr val="FF7C80"/>
            </a:solidFill>
          </a:ln>
          <a:effectLst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rgbClr val="FF7C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多种图表类型，融合表达</a:t>
            </a: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EC89DCE6-0094-3216-B3E4-C1F556713D95}"/>
              </a:ext>
            </a:extLst>
          </p:cNvPr>
          <p:cNvCxnSpPr/>
          <p:nvPr/>
        </p:nvCxnSpPr>
        <p:spPr bwMode="auto">
          <a:xfrm>
            <a:off x="9073210" y="840783"/>
            <a:ext cx="0" cy="81928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FF7C8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5D3F5BD4-D418-C915-B942-CDED87BA08F4}"/>
              </a:ext>
            </a:extLst>
          </p:cNvPr>
          <p:cNvSpPr txBox="1"/>
          <p:nvPr/>
        </p:nvSpPr>
        <p:spPr>
          <a:xfrm>
            <a:off x="6157036" y="4699399"/>
            <a:ext cx="1765600" cy="276999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solidFill>
              <a:srgbClr val="FF7C80"/>
            </a:solidFill>
          </a:ln>
          <a:effectLst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rgbClr val="FF7C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过滤条件快速设置</a:t>
            </a: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E758ECC5-2F2E-C0A1-AB54-5B72C3753B02}"/>
              </a:ext>
            </a:extLst>
          </p:cNvPr>
          <p:cNvCxnSpPr>
            <a:cxnSpLocks/>
          </p:cNvCxnSpPr>
          <p:nvPr/>
        </p:nvCxnSpPr>
        <p:spPr bwMode="auto">
          <a:xfrm>
            <a:off x="6278360" y="4095307"/>
            <a:ext cx="0" cy="74216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FF7C8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70DC23BE-D260-8090-5CD0-F4518EE24B28}"/>
              </a:ext>
            </a:extLst>
          </p:cNvPr>
          <p:cNvSpPr txBox="1"/>
          <p:nvPr/>
        </p:nvSpPr>
        <p:spPr>
          <a:xfrm>
            <a:off x="832511" y="2825328"/>
            <a:ext cx="2081769" cy="276999"/>
          </a:xfrm>
          <a:prstGeom prst="rect">
            <a:avLst/>
          </a:prstGeom>
          <a:noFill/>
          <a:ln>
            <a:solidFill>
              <a:srgbClr val="FF7C80"/>
            </a:solidFill>
          </a:ln>
          <a:effectLst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rgbClr val="FF7C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图表大小根据需要拖拽</a:t>
            </a:r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14DF7A24-E86F-FE59-3333-6A1055216A26}"/>
              </a:ext>
            </a:extLst>
          </p:cNvPr>
          <p:cNvCxnSpPr>
            <a:cxnSpLocks/>
          </p:cNvCxnSpPr>
          <p:nvPr/>
        </p:nvCxnSpPr>
        <p:spPr bwMode="auto">
          <a:xfrm>
            <a:off x="947937" y="2958652"/>
            <a:ext cx="0" cy="63957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FF7C8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AD214B95-A3D6-A90A-B66C-CCA363A6489C}"/>
              </a:ext>
            </a:extLst>
          </p:cNvPr>
          <p:cNvSpPr txBox="1"/>
          <p:nvPr/>
        </p:nvSpPr>
        <p:spPr>
          <a:xfrm>
            <a:off x="5151375" y="708318"/>
            <a:ext cx="2081769" cy="276999"/>
          </a:xfrm>
          <a:prstGeom prst="rect">
            <a:avLst/>
          </a:prstGeom>
          <a:noFill/>
          <a:ln>
            <a:solidFill>
              <a:srgbClr val="FF7C80"/>
            </a:solidFill>
          </a:ln>
          <a:effectLst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rgbClr val="FF7C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多种类型的数据展示</a:t>
            </a:r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9B12DC70-A195-6C41-F4C0-6D08511E294E}"/>
              </a:ext>
            </a:extLst>
          </p:cNvPr>
          <p:cNvCxnSpPr>
            <a:cxnSpLocks/>
          </p:cNvCxnSpPr>
          <p:nvPr/>
        </p:nvCxnSpPr>
        <p:spPr bwMode="auto">
          <a:xfrm>
            <a:off x="5273151" y="841642"/>
            <a:ext cx="0" cy="81842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FF7C8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A0BD1906-6811-CC0F-27C8-D7926F8A7B9C}"/>
              </a:ext>
            </a:extLst>
          </p:cNvPr>
          <p:cNvSpPr txBox="1"/>
          <p:nvPr/>
        </p:nvSpPr>
        <p:spPr>
          <a:xfrm>
            <a:off x="6210407" y="1061581"/>
            <a:ext cx="2081769" cy="276999"/>
          </a:xfrm>
          <a:prstGeom prst="rect">
            <a:avLst/>
          </a:prstGeom>
          <a:noFill/>
          <a:ln>
            <a:solidFill>
              <a:srgbClr val="FF7C80"/>
            </a:solidFill>
          </a:ln>
          <a:effectLst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rgbClr val="FF7C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数据集的极简使用</a:t>
            </a:r>
          </a:p>
        </p:txBody>
      </p: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4CE704EC-689E-314B-67D1-5EBCE537E248}"/>
              </a:ext>
            </a:extLst>
          </p:cNvPr>
          <p:cNvCxnSpPr>
            <a:cxnSpLocks/>
          </p:cNvCxnSpPr>
          <p:nvPr/>
        </p:nvCxnSpPr>
        <p:spPr bwMode="auto">
          <a:xfrm>
            <a:off x="6329135" y="1200080"/>
            <a:ext cx="0" cy="81842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FF7C8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E65CA353-40C7-6FBE-6A1E-364E366EB4DE}"/>
              </a:ext>
            </a:extLst>
          </p:cNvPr>
          <p:cNvSpPr txBox="1"/>
          <p:nvPr/>
        </p:nvSpPr>
        <p:spPr>
          <a:xfrm>
            <a:off x="4232267" y="1826276"/>
            <a:ext cx="1633774" cy="276999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solidFill>
              <a:srgbClr val="FF7C80"/>
            </a:solidFill>
          </a:ln>
          <a:effectLst/>
        </p:spPr>
        <p:txBody>
          <a:bodyPr wrap="square">
            <a:spAutoFit/>
          </a:bodyPr>
          <a:lstStyle>
            <a:defPPr>
              <a:defRPr lang="zh-CN"/>
            </a:defPPr>
            <a:lvl1pPr marL="285750" indent="-285750">
              <a:buFont typeface="Arial" panose="020B0604020202020204" pitchFamily="34" charset="0"/>
              <a:buChar char="•"/>
              <a:defRPr sz="1200">
                <a:solidFill>
                  <a:srgbClr val="FF7C8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便捷式权限控制</a:t>
            </a:r>
          </a:p>
        </p:txBody>
      </p: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6506B294-1C3B-AF3A-BE76-2288C3EF46B2}"/>
              </a:ext>
            </a:extLst>
          </p:cNvPr>
          <p:cNvCxnSpPr>
            <a:cxnSpLocks/>
          </p:cNvCxnSpPr>
          <p:nvPr/>
        </p:nvCxnSpPr>
        <p:spPr bwMode="auto">
          <a:xfrm flipV="1">
            <a:off x="4350994" y="1534160"/>
            <a:ext cx="0" cy="43061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FF7C8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" name="文本框 25">
            <a:extLst>
              <a:ext uri="{FF2B5EF4-FFF2-40B4-BE49-F238E27FC236}">
                <a16:creationId xmlns:a16="http://schemas.microsoft.com/office/drawing/2014/main" id="{C642BAA4-9271-B415-9B15-D22182695119}"/>
              </a:ext>
            </a:extLst>
          </p:cNvPr>
          <p:cNvSpPr txBox="1"/>
          <p:nvPr/>
        </p:nvSpPr>
        <p:spPr>
          <a:xfrm>
            <a:off x="9929634" y="5375783"/>
            <a:ext cx="1995663" cy="276999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solidFill>
              <a:srgbClr val="FF7C80"/>
            </a:solidFill>
          </a:ln>
          <a:effectLst/>
        </p:spPr>
        <p:txBody>
          <a:bodyPr wrap="square">
            <a:spAutoFit/>
          </a:bodyPr>
          <a:lstStyle>
            <a:defPPr>
              <a:defRPr lang="zh-CN"/>
            </a:defPPr>
            <a:lvl1pPr marL="285750" indent="-285750">
              <a:buFont typeface="Arial" panose="020B0604020202020204" pitchFamily="34" charset="0"/>
              <a:buChar char="•"/>
              <a:defRPr sz="1200">
                <a:solidFill>
                  <a:srgbClr val="FF7C8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图与表，清晰的表达</a:t>
            </a:r>
          </a:p>
        </p:txBody>
      </p:sp>
    </p:spTree>
    <p:extLst>
      <p:ext uri="{BB962C8B-B14F-4D97-AF65-F5344CB8AC3E}">
        <p14:creationId xmlns:p14="http://schemas.microsoft.com/office/powerpoint/2010/main" val="1663234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540691" y="139515"/>
            <a:ext cx="2629229" cy="429445"/>
          </a:xfrm>
          <a:prstGeom prst="rect">
            <a:avLst/>
          </a:prstGeom>
        </p:spPr>
        <p:txBody>
          <a:bodyPr lIns="121935" tIns="60968" rIns="121935" bIns="60968"/>
          <a:lstStyle>
            <a:lvl1pPr algn="l" defTabSz="914400" rtl="0" eaLnBrk="1" fontAlgn="base" hangingPunct="1">
              <a:spcBef>
                <a:spcPct val="0"/>
              </a:spcBef>
              <a:spcAft>
                <a:spcPct val="0"/>
              </a:spcAft>
              <a:defRPr sz="2400" b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algn="ctr" defTabSz="9144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 defTabSz="9144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 defTabSz="9144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 defTabSz="9144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14655" algn="ctr" defTabSz="9144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829310" algn="ctr" defTabSz="9144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243965" algn="ctr" defTabSz="9144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658620" algn="ctr" defTabSz="9144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000" b="1" kern="0" dirty="0">
                <a:solidFill>
                  <a:schemeClr val="bg1"/>
                </a:solidFill>
              </a:rPr>
              <a:t>数据应用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B0DE271-C38D-E504-232A-172A71C81F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691" y="747330"/>
            <a:ext cx="5120510" cy="28462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E24C4247-7ADA-D840-5666-ECDAE2314B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9643" y="747330"/>
            <a:ext cx="5060059" cy="28462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1E6E824-DB7B-A9CC-BFA3-5FD0446F2D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691" y="3768745"/>
            <a:ext cx="5120510" cy="28462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F0E56F4D-E948-42CE-F524-F31D1EF16DF8}"/>
              </a:ext>
            </a:extLst>
          </p:cNvPr>
          <p:cNvSpPr txBox="1"/>
          <p:nvPr/>
        </p:nvSpPr>
        <p:spPr>
          <a:xfrm>
            <a:off x="5869642" y="3768745"/>
            <a:ext cx="5060059" cy="226485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应用中的图表、数据展示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数字化大屏展示数据加工来源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外部业务逻辑触发的</a:t>
            </a:r>
            <a:r>
              <a:rPr lang="en-US" altLang="zh-CN" dirty="0"/>
              <a:t>API</a:t>
            </a:r>
            <a:r>
              <a:rPr lang="zh-CN" altLang="en-US" dirty="0"/>
              <a:t>调用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日常数据统计报告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临时性数据加工统计分析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外部数据开放：</a:t>
            </a:r>
            <a:r>
              <a:rPr lang="en-US" altLang="zh-CN" dirty="0"/>
              <a:t>API</a:t>
            </a:r>
            <a:r>
              <a:rPr lang="zh-CN" altLang="en-US" dirty="0"/>
              <a:t>、页面应用、页面嵌入、</a:t>
            </a:r>
            <a:r>
              <a:rPr lang="en-US" altLang="zh-CN" dirty="0"/>
              <a:t>SDK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62630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540691" y="139515"/>
            <a:ext cx="2629229" cy="429445"/>
          </a:xfrm>
          <a:prstGeom prst="rect">
            <a:avLst/>
          </a:prstGeom>
        </p:spPr>
        <p:txBody>
          <a:bodyPr lIns="121935" tIns="60968" rIns="121935" bIns="60968"/>
          <a:lstStyle>
            <a:lvl1pPr algn="l" defTabSz="914400" rtl="0" eaLnBrk="1" fontAlgn="base" hangingPunct="1">
              <a:spcBef>
                <a:spcPct val="0"/>
              </a:spcBef>
              <a:spcAft>
                <a:spcPct val="0"/>
              </a:spcAft>
              <a:defRPr sz="2400" b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algn="ctr" defTabSz="9144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 defTabSz="9144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 defTabSz="9144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 defTabSz="9144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14655" algn="ctr" defTabSz="9144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829310" algn="ctr" defTabSz="9144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243965" algn="ctr" defTabSz="9144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658620" algn="ctr" defTabSz="9144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000" b="1" kern="0" dirty="0">
                <a:solidFill>
                  <a:schemeClr val="bg1"/>
                </a:solidFill>
              </a:rPr>
              <a:t>数据智仓特点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5764546-E50C-C709-9E3A-B145EFCE104A}"/>
              </a:ext>
            </a:extLst>
          </p:cNvPr>
          <p:cNvSpPr txBox="1"/>
          <p:nvPr/>
        </p:nvSpPr>
        <p:spPr>
          <a:xfrm>
            <a:off x="955785" y="921517"/>
            <a:ext cx="10164499" cy="52195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 b="1" i="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企业级、私有化，数据分析工具</a:t>
            </a:r>
            <a:r>
              <a:rPr lang="zh-CN" altLang="en-US" sz="1600" b="0" i="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 ：</a:t>
            </a:r>
            <a:r>
              <a:rPr lang="zh-CN" altLang="en-US" sz="16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智能数据洞察自研的急速列存</a:t>
            </a:r>
            <a:r>
              <a:rPr lang="en-US" altLang="zh-CN" sz="16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OLAP</a:t>
            </a:r>
            <a:r>
              <a:rPr lang="zh-CN" altLang="en-US" sz="16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引擎，解决了业界大数据多维分析的性能难题。</a:t>
            </a:r>
          </a:p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 b="1" i="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全自助分析，使用低门槛，解放</a:t>
            </a:r>
            <a:r>
              <a:rPr lang="en-US" altLang="zh-CN" sz="1600" b="1" i="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IT</a:t>
            </a:r>
            <a:r>
              <a:rPr lang="zh-CN" altLang="en-US" sz="1600" b="1" i="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人力</a:t>
            </a:r>
            <a:r>
              <a:rPr lang="zh-CN" altLang="en-US" sz="1600" b="0" i="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 ：</a:t>
            </a:r>
            <a:r>
              <a:rPr lang="zh-CN" altLang="en-US" sz="16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只需拖拽数据，即可完成查询和分析。根据不同的业务场景，智能数据洞察还会提供智能解决方案，实现了数据分析的零门槛、全自助。</a:t>
            </a:r>
          </a:p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 b="1" i="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办公集成打造在线数据协同数据办公</a:t>
            </a:r>
            <a:r>
              <a:rPr lang="zh-CN" altLang="en-US" sz="1600" b="0" i="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6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支持与各种办公工具集成，比如钉钉、企业微信以及自建</a:t>
            </a:r>
            <a:r>
              <a:rPr lang="en-US" altLang="zh-CN" sz="16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sz="16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等，将数据实时</a:t>
            </a:r>
            <a:r>
              <a:rPr lang="en-US" altLang="zh-CN" sz="16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6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监控告警方式推送给对应人员</a:t>
            </a:r>
            <a:r>
              <a:rPr lang="en-US" altLang="zh-CN" sz="16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6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群组，形成数据追人。</a:t>
            </a:r>
          </a:p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 b="1" i="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嵌入式分析，无缝集成企业平台</a:t>
            </a:r>
            <a:r>
              <a:rPr lang="zh-CN" altLang="en-US" sz="1600" b="0" i="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 ：</a:t>
            </a:r>
            <a:r>
              <a:rPr lang="zh-CN" altLang="en-US" sz="16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智能数据洞察能够无缝集成到企业专有平台内，提供嵌入式的实时数据、报表、仪表盘、以及分析报告。</a:t>
            </a:r>
            <a:endParaRPr lang="en-US" altLang="zh-CN" sz="1600" b="0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 b="1" i="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增强型</a:t>
            </a:r>
            <a:r>
              <a:rPr lang="en-US" altLang="zh-CN" sz="1600" b="1" i="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ABI</a:t>
            </a:r>
            <a:r>
              <a:rPr lang="zh-CN" altLang="en-US" sz="1600" b="1" i="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，智能数据洞察</a:t>
            </a:r>
            <a:r>
              <a:rPr lang="zh-CN" altLang="en-US" sz="1600" b="0" i="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 ：</a:t>
            </a:r>
            <a:r>
              <a:rPr lang="zh-CN" altLang="en-US" sz="16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智能数据洞察能够基于机器学习算法，自动检测异常数据，支持场景化分析自动归因，和智能报警监控。</a:t>
            </a:r>
            <a:endParaRPr lang="en-US" altLang="zh-CN" sz="1600" b="0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 b="1" i="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技术开放性与普惠性：</a:t>
            </a:r>
            <a:r>
              <a:rPr lang="zh-CN" altLang="en-US" sz="16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作为专业的企业数字化技术供应商，提供普惠的技术实现，灵活的技术服务模式：产品授权、代码开放、技术过度、定制服务等。</a:t>
            </a:r>
            <a:endParaRPr lang="en-US" altLang="zh-CN" sz="1600" b="0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完善的企业数字化解决方案：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从业务前台、到管理后台，从市场营销到企业管理，从业务支撑到数据分析，一体化、全站是解决方案。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86214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4"/>
          <p:cNvSpPr/>
          <p:nvPr/>
        </p:nvSpPr>
        <p:spPr>
          <a:xfrm>
            <a:off x="8533196" y="5167543"/>
            <a:ext cx="3122232" cy="96216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3972" tIns="13972" rIns="13972" bIns="13972" numCol="1" spcCol="1271" anchor="ctr" anchorCtr="0">
            <a:noAutofit/>
          </a:bodyPr>
          <a:lstStyle/>
          <a:p>
            <a:pPr algn="ctr" defTabSz="488950">
              <a:lnSpc>
                <a:spcPct val="90000"/>
              </a:lnSpc>
              <a:spcAft>
                <a:spcPct val="35000"/>
              </a:spcAft>
            </a:pPr>
            <a:r>
              <a:rPr lang="en-US" altLang="zh-CN" sz="4400" b="1" dirty="0">
                <a:solidFill>
                  <a:srgbClr val="558ED5"/>
                </a:solidFill>
                <a:cs typeface="+mn-ea"/>
                <a:sym typeface="+mn-lt"/>
              </a:rPr>
              <a:t>THANKS</a:t>
            </a:r>
            <a:r>
              <a:rPr lang="zh-CN" altLang="en-US" sz="4400" b="1" dirty="0">
                <a:solidFill>
                  <a:srgbClr val="558ED5"/>
                </a:solidFill>
                <a:cs typeface="+mn-ea"/>
                <a:sym typeface="+mn-lt"/>
              </a:rPr>
              <a:t>！</a:t>
            </a:r>
            <a:endParaRPr lang="en-US" altLang="zh-CN" sz="4400" b="1" dirty="0">
              <a:solidFill>
                <a:srgbClr val="558ED5"/>
              </a:solidFill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515194" y="6091516"/>
            <a:ext cx="2140234" cy="369348"/>
          </a:xfrm>
          <a:prstGeom prst="rect">
            <a:avLst/>
          </a:prstGeom>
          <a:noFill/>
        </p:spPr>
        <p:txBody>
          <a:bodyPr wrap="square" lIns="121935" tIns="60968" rIns="121935" bIns="60968" rtlCol="0">
            <a:spAutoFit/>
          </a:bodyPr>
          <a:lstStyle/>
          <a:p>
            <a:pPr algn="ctr"/>
            <a:r>
              <a:rPr kumimoji="1" lang="en-US" altLang="zh-CN" sz="1600" b="1" dirty="0">
                <a:solidFill>
                  <a:srgbClr val="558ED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2022</a:t>
            </a:r>
            <a:r>
              <a:rPr kumimoji="1" lang="zh-CN" altLang="en-US" sz="1600" b="1" dirty="0">
                <a:solidFill>
                  <a:srgbClr val="558ED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kumimoji="1" lang="en-US" altLang="zh-CN" sz="1600" b="1" dirty="0">
                <a:solidFill>
                  <a:srgbClr val="558ED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</a:t>
            </a:r>
            <a:r>
              <a:rPr kumimoji="1" lang="zh-CN" altLang="en-US" sz="1600" b="1" dirty="0">
                <a:solidFill>
                  <a:srgbClr val="558ED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619" y="5232749"/>
            <a:ext cx="1280997" cy="12809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846251" y="6078811"/>
            <a:ext cx="360458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联系电话：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xxxxxxxx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（微信同号）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846250" y="5232749"/>
            <a:ext cx="3604589" cy="662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联系电话：</a:t>
            </a:r>
            <a:endParaRPr lang="en-US" altLang="zh-CN" sz="28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19A24CE6-5F04-1978-8A9F-EC06F739DDF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1500" y="750834"/>
            <a:ext cx="6014036" cy="601403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标题 1"/>
          <p:cNvSpPr txBox="1"/>
          <p:nvPr/>
        </p:nvSpPr>
        <p:spPr>
          <a:xfrm>
            <a:off x="540691" y="139515"/>
            <a:ext cx="2629229" cy="429445"/>
          </a:xfrm>
          <a:prstGeom prst="rect">
            <a:avLst/>
          </a:prstGeom>
        </p:spPr>
        <p:txBody>
          <a:bodyPr lIns="121935" tIns="60968" rIns="121935" bIns="60968"/>
          <a:lstStyle>
            <a:lvl1pPr algn="l" defTabSz="914400" rtl="0" eaLnBrk="1" fontAlgn="base" hangingPunct="1">
              <a:spcBef>
                <a:spcPct val="0"/>
              </a:spcBef>
              <a:spcAft>
                <a:spcPct val="0"/>
              </a:spcAft>
              <a:defRPr sz="2400" b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algn="ctr" defTabSz="9144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 defTabSz="9144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 defTabSz="9144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 defTabSz="9144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14655" algn="ctr" defTabSz="9144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829310" algn="ctr" defTabSz="9144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243965" algn="ctr" defTabSz="9144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658620" algn="ctr" defTabSz="9144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000" b="1" kern="0" dirty="0">
                <a:solidFill>
                  <a:schemeClr val="bg1"/>
                </a:solidFill>
              </a:rPr>
              <a:t>数据处理的痛点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90B8CF9-A54F-3FB7-0D54-E218F483B8CD}"/>
              </a:ext>
            </a:extLst>
          </p:cNvPr>
          <p:cNvSpPr txBox="1"/>
          <p:nvPr/>
        </p:nvSpPr>
        <p:spPr>
          <a:xfrm>
            <a:off x="658762" y="2268016"/>
            <a:ext cx="3350834" cy="307777"/>
          </a:xfrm>
          <a:prstGeom prst="rect">
            <a:avLst/>
          </a:prstGeom>
          <a:solidFill>
            <a:srgbClr val="C6D9F1"/>
          </a:solidFill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业务需求响应不及时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F24647A-CB84-0E65-FAC6-A422867CB863}"/>
              </a:ext>
            </a:extLst>
          </p:cNvPr>
          <p:cNvSpPr txBox="1"/>
          <p:nvPr/>
        </p:nvSpPr>
        <p:spPr>
          <a:xfrm>
            <a:off x="658762" y="2924865"/>
            <a:ext cx="3350834" cy="307777"/>
          </a:xfrm>
          <a:prstGeom prst="rect">
            <a:avLst/>
          </a:prstGeom>
          <a:solidFill>
            <a:srgbClr val="C6D9F1"/>
          </a:solidFill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编码分析式技术依赖度太高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4A265F2D-C52C-AD8C-1FCE-A96E0050E827}"/>
              </a:ext>
            </a:extLst>
          </p:cNvPr>
          <p:cNvSpPr txBox="1"/>
          <p:nvPr/>
        </p:nvSpPr>
        <p:spPr>
          <a:xfrm>
            <a:off x="658762" y="3581714"/>
            <a:ext cx="3350834" cy="307777"/>
          </a:xfrm>
          <a:prstGeom prst="rect">
            <a:avLst/>
          </a:prstGeom>
          <a:solidFill>
            <a:srgbClr val="C6D9F1"/>
          </a:solidFill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数据计算复杂过程复杂易错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BB3D6960-F6DA-93C5-2C70-25F5594FA760}"/>
              </a:ext>
            </a:extLst>
          </p:cNvPr>
          <p:cNvSpPr txBox="1"/>
          <p:nvPr/>
        </p:nvSpPr>
        <p:spPr>
          <a:xfrm>
            <a:off x="658762" y="4238563"/>
            <a:ext cx="3350834" cy="307777"/>
          </a:xfrm>
          <a:prstGeom prst="rect">
            <a:avLst/>
          </a:prstGeom>
          <a:solidFill>
            <a:srgbClr val="C6D9F1"/>
          </a:solidFill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业务分析场景众多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B0700490-B7B2-E357-4245-DBDAF58E34CF}"/>
              </a:ext>
            </a:extLst>
          </p:cNvPr>
          <p:cNvSpPr txBox="1"/>
          <p:nvPr/>
        </p:nvSpPr>
        <p:spPr>
          <a:xfrm>
            <a:off x="658762" y="4895412"/>
            <a:ext cx="3350834" cy="307777"/>
          </a:xfrm>
          <a:prstGeom prst="rect">
            <a:avLst/>
          </a:prstGeom>
          <a:solidFill>
            <a:srgbClr val="C6D9F1"/>
          </a:solidFill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业务需求分析常常变化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85513AD0-307E-115D-98E9-E88BBA3D7EB1}"/>
              </a:ext>
            </a:extLst>
          </p:cNvPr>
          <p:cNvSpPr txBox="1"/>
          <p:nvPr/>
        </p:nvSpPr>
        <p:spPr>
          <a:xfrm>
            <a:off x="658762" y="5552263"/>
            <a:ext cx="3350834" cy="307777"/>
          </a:xfrm>
          <a:prstGeom prst="rect">
            <a:avLst/>
          </a:prstGeom>
          <a:solidFill>
            <a:srgbClr val="C6D9F1"/>
          </a:solidFill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基础数据处理工作复用度低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5756E004-4D27-2BAB-602C-FB69BFDB0CC4}"/>
              </a:ext>
            </a:extLst>
          </p:cNvPr>
          <p:cNvSpPr txBox="1"/>
          <p:nvPr/>
        </p:nvSpPr>
        <p:spPr>
          <a:xfrm>
            <a:off x="8033243" y="2281793"/>
            <a:ext cx="3350834" cy="307777"/>
          </a:xfrm>
          <a:prstGeom prst="rect">
            <a:avLst/>
          </a:prstGeom>
          <a:solidFill>
            <a:srgbClr val="C6D9F1"/>
          </a:solidFill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具备业务思维，要深入理解业务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4FE8671B-D215-0486-31DF-BC6E2A457F31}"/>
              </a:ext>
            </a:extLst>
          </p:cNvPr>
          <p:cNvSpPr txBox="1"/>
          <p:nvPr/>
        </p:nvSpPr>
        <p:spPr>
          <a:xfrm>
            <a:off x="8033243" y="2935887"/>
            <a:ext cx="3350834" cy="307777"/>
          </a:xfrm>
          <a:prstGeom prst="rect">
            <a:avLst/>
          </a:prstGeom>
          <a:solidFill>
            <a:srgbClr val="C6D9F1"/>
          </a:solidFill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具备数据分析、挖掘思维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2CF71D5D-A976-DB7C-428F-44DACA542152}"/>
              </a:ext>
            </a:extLst>
          </p:cNvPr>
          <p:cNvSpPr txBox="1"/>
          <p:nvPr/>
        </p:nvSpPr>
        <p:spPr>
          <a:xfrm>
            <a:off x="8033243" y="3589981"/>
            <a:ext cx="3350834" cy="307777"/>
          </a:xfrm>
          <a:prstGeom prst="rect">
            <a:avLst/>
          </a:prstGeom>
          <a:solidFill>
            <a:srgbClr val="C6D9F1"/>
          </a:solidFill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掌握多种数据库使用整合的能力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DFAFDBC3-B540-AD73-2F79-E176872DF7B3}"/>
              </a:ext>
            </a:extLst>
          </p:cNvPr>
          <p:cNvSpPr txBox="1"/>
          <p:nvPr/>
        </p:nvSpPr>
        <p:spPr>
          <a:xfrm>
            <a:off x="8033243" y="5552262"/>
            <a:ext cx="3350834" cy="307777"/>
          </a:xfrm>
          <a:prstGeom prst="rect">
            <a:avLst/>
          </a:prstGeom>
          <a:solidFill>
            <a:srgbClr val="C6D9F1"/>
          </a:solidFill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丰富强大的数据表达能力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2C33FB88-47AC-22B1-6A59-F7999963418D}"/>
              </a:ext>
            </a:extLst>
          </p:cNvPr>
          <p:cNvSpPr txBox="1"/>
          <p:nvPr/>
        </p:nvSpPr>
        <p:spPr>
          <a:xfrm>
            <a:off x="8033243" y="4244075"/>
            <a:ext cx="3350834" cy="307777"/>
          </a:xfrm>
          <a:prstGeom prst="rect">
            <a:avLst/>
          </a:prstGeom>
          <a:solidFill>
            <a:srgbClr val="C6D9F1"/>
          </a:solidFill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综合的数据处理能力（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SQL\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代码）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5B6F1EF-01A7-3996-8A2D-415B5B092ECE}"/>
              </a:ext>
            </a:extLst>
          </p:cNvPr>
          <p:cNvSpPr txBox="1"/>
          <p:nvPr/>
        </p:nvSpPr>
        <p:spPr>
          <a:xfrm>
            <a:off x="8033243" y="4898169"/>
            <a:ext cx="3350834" cy="307777"/>
          </a:xfrm>
          <a:prstGeom prst="rect">
            <a:avLst/>
          </a:prstGeom>
          <a:solidFill>
            <a:srgbClr val="C6D9F1"/>
          </a:solidFill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高效的从想法到分析结果的落地能力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E5EBD9B-4944-D7A0-9787-1D21B7473B9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93" t="20260" r="14958" b="18789"/>
          <a:stretch/>
        </p:blipFill>
        <p:spPr>
          <a:xfrm>
            <a:off x="6673851" y="4795151"/>
            <a:ext cx="1201146" cy="106488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F3128E23-0A90-5207-1EC4-D2DFA08C34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148" y="4795151"/>
            <a:ext cx="1114672" cy="1114672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5B17EC34-EA93-34DC-F228-2654EAE78B20}"/>
              </a:ext>
            </a:extLst>
          </p:cNvPr>
          <p:cNvSpPr txBox="1"/>
          <p:nvPr/>
        </p:nvSpPr>
        <p:spPr>
          <a:xfrm>
            <a:off x="3603196" y="1012364"/>
            <a:ext cx="4875219" cy="461665"/>
          </a:xfrm>
          <a:prstGeom prst="rect">
            <a:avLst/>
          </a:prstGeom>
          <a:solidFill>
            <a:srgbClr val="E3EBF5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rgbClr val="FF7C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企业级数据分析困境</a:t>
            </a:r>
            <a:endParaRPr lang="en-US" altLang="zh-CN" b="1" dirty="0">
              <a:solidFill>
                <a:srgbClr val="FF7C8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154040A3-539E-5E32-6D9F-CE0100EF8D69}"/>
              </a:ext>
            </a:extLst>
          </p:cNvPr>
          <p:cNvSpPr txBox="1"/>
          <p:nvPr/>
        </p:nvSpPr>
        <p:spPr>
          <a:xfrm>
            <a:off x="5711202" y="3954805"/>
            <a:ext cx="12105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专才的要求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D3FD2942-AFAB-4B57-3D36-291676008790}"/>
              </a:ext>
            </a:extLst>
          </p:cNvPr>
          <p:cNvSpPr txBox="1"/>
          <p:nvPr/>
        </p:nvSpPr>
        <p:spPr>
          <a:xfrm>
            <a:off x="5024521" y="3533804"/>
            <a:ext cx="12105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需求的多变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789C55F2-6689-C9AA-244D-EFFE7394791E}"/>
              </a:ext>
            </a:extLst>
          </p:cNvPr>
          <p:cNvCxnSpPr>
            <a:cxnSpLocks/>
          </p:cNvCxnSpPr>
          <p:nvPr/>
        </p:nvCxnSpPr>
        <p:spPr bwMode="auto">
          <a:xfrm>
            <a:off x="4121298" y="2268016"/>
            <a:ext cx="0" cy="357824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2">
                <a:lumMod val="60000"/>
                <a:lumOff val="40000"/>
              </a:schemeClr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ECA99D62-4E01-4C5A-667B-0A110D8A9814}"/>
              </a:ext>
            </a:extLst>
          </p:cNvPr>
          <p:cNvCxnSpPr>
            <a:cxnSpLocks/>
          </p:cNvCxnSpPr>
          <p:nvPr/>
        </p:nvCxnSpPr>
        <p:spPr bwMode="auto">
          <a:xfrm>
            <a:off x="7874997" y="2268016"/>
            <a:ext cx="0" cy="357824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2">
                <a:lumMod val="60000"/>
                <a:lumOff val="40000"/>
              </a:schemeClr>
            </a:solidFill>
            <a:prstDash val="dash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022437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540691" y="139515"/>
            <a:ext cx="2629229" cy="429445"/>
          </a:xfrm>
          <a:prstGeom prst="rect">
            <a:avLst/>
          </a:prstGeom>
        </p:spPr>
        <p:txBody>
          <a:bodyPr lIns="121935" tIns="60968" rIns="121935" bIns="60968"/>
          <a:lstStyle>
            <a:lvl1pPr algn="l" defTabSz="914400" rtl="0" eaLnBrk="1" fontAlgn="base" hangingPunct="1">
              <a:spcBef>
                <a:spcPct val="0"/>
              </a:spcBef>
              <a:spcAft>
                <a:spcPct val="0"/>
              </a:spcAft>
              <a:defRPr sz="2400" b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algn="ctr" defTabSz="9144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 defTabSz="9144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 defTabSz="9144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 defTabSz="9144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14655" algn="ctr" defTabSz="9144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829310" algn="ctr" defTabSz="9144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243965" algn="ctr" defTabSz="9144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658620" algn="ctr" defTabSz="9144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000" b="1" kern="0" dirty="0">
                <a:solidFill>
                  <a:schemeClr val="bg1"/>
                </a:solidFill>
              </a:rPr>
              <a:t>数据智仓是什么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1EA7E4E-CA62-B565-0977-25C5008E52FF}"/>
              </a:ext>
            </a:extLst>
          </p:cNvPr>
          <p:cNvSpPr txBox="1"/>
          <p:nvPr/>
        </p:nvSpPr>
        <p:spPr>
          <a:xfrm>
            <a:off x="807701" y="933300"/>
            <a:ext cx="4227849" cy="461665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数据智仓：</a:t>
            </a:r>
            <a:r>
              <a:rPr lang="zh-CN" altLang="en-US" sz="2400" b="1" dirty="0">
                <a:solidFill>
                  <a:srgbClr val="FF7C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企业级数据中台</a:t>
            </a:r>
            <a:endParaRPr lang="en-US" altLang="zh-CN" sz="2400" b="1" dirty="0">
              <a:solidFill>
                <a:srgbClr val="FF7C8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2A425DCC-5EB6-38BF-7E12-3EECAC7900E4}"/>
              </a:ext>
            </a:extLst>
          </p:cNvPr>
          <p:cNvGrpSpPr/>
          <p:nvPr/>
        </p:nvGrpSpPr>
        <p:grpSpPr>
          <a:xfrm>
            <a:off x="642782" y="1441955"/>
            <a:ext cx="9822018" cy="5143133"/>
            <a:chOff x="642782" y="1441956"/>
            <a:chExt cx="9612468" cy="5033406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C92610F2-E6E0-7EBF-A8EE-F9E7C334531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2782" y="3152745"/>
              <a:ext cx="9612468" cy="3322617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31CDB9A0-5141-7880-FD8E-7523EA71FAC7}"/>
                </a:ext>
              </a:extLst>
            </p:cNvPr>
            <p:cNvSpPr txBox="1"/>
            <p:nvPr/>
          </p:nvSpPr>
          <p:spPr>
            <a:xfrm>
              <a:off x="807701" y="1441956"/>
              <a:ext cx="9136399" cy="189551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将枯燥、数据转化为可视化的、更容易体现问题与未来趋势的图表</a:t>
              </a:r>
              <a:endPara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将体系内的各种数据形成统一的数据操作，摒弃掉数据的异构性</a:t>
              </a:r>
              <a:endPara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便捷实现报表的定制开发、智能化配置，将传统的定制开发效率大大提升，降低开发的成本</a:t>
              </a:r>
              <a:endPara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让数据分析形成持续化的独立结果，即便复杂的数据分析，也不能影响生产环境的使用</a:t>
              </a:r>
              <a:endPara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支持多种层级、多个场景的市场，支持权限控制、开放引用</a:t>
              </a:r>
              <a:endPara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93071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540691" y="139515"/>
            <a:ext cx="2629229" cy="429445"/>
          </a:xfrm>
          <a:prstGeom prst="rect">
            <a:avLst/>
          </a:prstGeom>
        </p:spPr>
        <p:txBody>
          <a:bodyPr lIns="121935" tIns="60968" rIns="121935" bIns="60968"/>
          <a:lstStyle>
            <a:lvl1pPr algn="l" defTabSz="914400" rtl="0" eaLnBrk="1" fontAlgn="base" hangingPunct="1">
              <a:spcBef>
                <a:spcPct val="0"/>
              </a:spcBef>
              <a:spcAft>
                <a:spcPct val="0"/>
              </a:spcAft>
              <a:defRPr sz="2400" b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algn="ctr" defTabSz="9144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 defTabSz="9144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 defTabSz="9144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 defTabSz="9144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14655" algn="ctr" defTabSz="9144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829310" algn="ctr" defTabSz="9144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243965" algn="ctr" defTabSz="9144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658620" algn="ctr" defTabSz="9144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000" b="1" kern="0" dirty="0">
                <a:solidFill>
                  <a:schemeClr val="bg1"/>
                </a:solidFill>
              </a:rPr>
              <a:t>完善的周边生态服务</a:t>
            </a:r>
          </a:p>
        </p:txBody>
      </p:sp>
      <p:sp>
        <p:nvSpPr>
          <p:cNvPr id="14" name="矩形 13"/>
          <p:cNvSpPr/>
          <p:nvPr/>
        </p:nvSpPr>
        <p:spPr bwMode="auto">
          <a:xfrm>
            <a:off x="532768" y="2465985"/>
            <a:ext cx="8285156" cy="18398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100838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5" name="矩形 14"/>
          <p:cNvSpPr/>
          <p:nvPr/>
        </p:nvSpPr>
        <p:spPr bwMode="auto">
          <a:xfrm>
            <a:off x="543679" y="4393855"/>
            <a:ext cx="8275059" cy="198270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100838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6" name="矩形 15"/>
          <p:cNvSpPr/>
          <p:nvPr/>
        </p:nvSpPr>
        <p:spPr bwMode="auto">
          <a:xfrm>
            <a:off x="1024293" y="4490075"/>
            <a:ext cx="3790926" cy="953982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100838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7" name="圆角矩形 16"/>
          <p:cNvSpPr/>
          <p:nvPr/>
        </p:nvSpPr>
        <p:spPr bwMode="auto">
          <a:xfrm>
            <a:off x="1225255" y="4729527"/>
            <a:ext cx="1081195" cy="289011"/>
          </a:xfrm>
          <a:prstGeom prst="roundRect">
            <a:avLst/>
          </a:prstGeom>
          <a:solidFill>
            <a:srgbClr val="558ED5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ctr" defTabSz="100838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1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用户中心</a:t>
            </a:r>
          </a:p>
        </p:txBody>
      </p:sp>
      <p:sp>
        <p:nvSpPr>
          <p:cNvPr id="18" name="圆角矩形 17"/>
          <p:cNvSpPr/>
          <p:nvPr/>
        </p:nvSpPr>
        <p:spPr bwMode="auto">
          <a:xfrm>
            <a:off x="1225254" y="5117141"/>
            <a:ext cx="1081195" cy="289011"/>
          </a:xfrm>
          <a:prstGeom prst="roundRect">
            <a:avLst/>
          </a:prstGeom>
          <a:solidFill>
            <a:srgbClr val="558ED5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ctr" defTabSz="100838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1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配置中心</a:t>
            </a:r>
          </a:p>
        </p:txBody>
      </p:sp>
      <p:sp>
        <p:nvSpPr>
          <p:cNvPr id="19" name="矩形 18"/>
          <p:cNvSpPr/>
          <p:nvPr/>
        </p:nvSpPr>
        <p:spPr bwMode="auto">
          <a:xfrm>
            <a:off x="1010236" y="2578392"/>
            <a:ext cx="2828704" cy="15472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solidFill>
              <a:srgbClr val="FF7C8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defTabSz="1008380"/>
            <a:endParaRPr lang="zh-CN" altLang="en-US" sz="2000"/>
          </a:p>
        </p:txBody>
      </p:sp>
      <p:sp>
        <p:nvSpPr>
          <p:cNvPr id="20" name="圆角矩形 19"/>
          <p:cNvSpPr/>
          <p:nvPr/>
        </p:nvSpPr>
        <p:spPr bwMode="auto">
          <a:xfrm>
            <a:off x="3507730" y="4729527"/>
            <a:ext cx="1081195" cy="289011"/>
          </a:xfrm>
          <a:prstGeom prst="roundRect">
            <a:avLst/>
          </a:prstGeom>
          <a:solidFill>
            <a:srgbClr val="558ED5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ctr" defTabSz="100838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统一登陆</a:t>
            </a:r>
            <a:endParaRPr kumimoji="0" lang="zh-CN" altLang="en-US" sz="11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圆角矩形 20"/>
          <p:cNvSpPr/>
          <p:nvPr/>
        </p:nvSpPr>
        <p:spPr bwMode="auto">
          <a:xfrm>
            <a:off x="2371622" y="4729527"/>
            <a:ext cx="1081195" cy="289011"/>
          </a:xfrm>
          <a:prstGeom prst="roundRect">
            <a:avLst/>
          </a:prstGeom>
          <a:solidFill>
            <a:srgbClr val="558ED5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ctr" defTabSz="100838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1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消息中心</a:t>
            </a:r>
          </a:p>
        </p:txBody>
      </p:sp>
      <p:sp>
        <p:nvSpPr>
          <p:cNvPr id="22" name="圆角矩形 21"/>
          <p:cNvSpPr/>
          <p:nvPr/>
        </p:nvSpPr>
        <p:spPr bwMode="auto">
          <a:xfrm>
            <a:off x="2371622" y="5097698"/>
            <a:ext cx="1081195" cy="289011"/>
          </a:xfrm>
          <a:prstGeom prst="roundRect">
            <a:avLst/>
          </a:prstGeom>
          <a:solidFill>
            <a:srgbClr val="558ED5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ctr" defTabSz="100838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1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多租户体系</a:t>
            </a:r>
          </a:p>
        </p:txBody>
      </p:sp>
      <p:sp>
        <p:nvSpPr>
          <p:cNvPr id="23" name="圆角矩形 22"/>
          <p:cNvSpPr/>
          <p:nvPr/>
        </p:nvSpPr>
        <p:spPr bwMode="auto">
          <a:xfrm>
            <a:off x="3507730" y="5097697"/>
            <a:ext cx="1081195" cy="289011"/>
          </a:xfrm>
          <a:prstGeom prst="roundRect">
            <a:avLst/>
          </a:prstGeom>
          <a:solidFill>
            <a:srgbClr val="558ED5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ctr" defTabSz="100838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账号用户体系</a:t>
            </a:r>
            <a:endParaRPr kumimoji="0" lang="zh-CN" altLang="en-US" sz="11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圆角矩形 23"/>
          <p:cNvSpPr/>
          <p:nvPr/>
        </p:nvSpPr>
        <p:spPr bwMode="auto">
          <a:xfrm>
            <a:off x="5092085" y="4729526"/>
            <a:ext cx="1081195" cy="289011"/>
          </a:xfrm>
          <a:prstGeom prst="roundRect">
            <a:avLst/>
          </a:prstGeom>
          <a:solidFill>
            <a:srgbClr val="558ED5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ctr" defTabSz="100838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1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数据库</a:t>
            </a:r>
          </a:p>
        </p:txBody>
      </p:sp>
      <p:sp>
        <p:nvSpPr>
          <p:cNvPr id="25" name="圆角矩形 24"/>
          <p:cNvSpPr/>
          <p:nvPr/>
        </p:nvSpPr>
        <p:spPr bwMode="auto">
          <a:xfrm>
            <a:off x="6223769" y="4733069"/>
            <a:ext cx="1081195" cy="289011"/>
          </a:xfrm>
          <a:prstGeom prst="roundRect">
            <a:avLst/>
          </a:prstGeom>
          <a:solidFill>
            <a:srgbClr val="558ED5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ctr" defTabSz="100838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1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注册中心</a:t>
            </a:r>
          </a:p>
        </p:txBody>
      </p:sp>
      <p:sp>
        <p:nvSpPr>
          <p:cNvPr id="26" name="圆角矩形 25"/>
          <p:cNvSpPr/>
          <p:nvPr/>
        </p:nvSpPr>
        <p:spPr bwMode="auto">
          <a:xfrm>
            <a:off x="7364510" y="4729527"/>
            <a:ext cx="1081195" cy="289011"/>
          </a:xfrm>
          <a:prstGeom prst="roundRect">
            <a:avLst/>
          </a:prstGeom>
          <a:solidFill>
            <a:srgbClr val="558ED5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ctr" defTabSz="100838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1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缓存</a:t>
            </a:r>
          </a:p>
        </p:txBody>
      </p:sp>
      <p:sp>
        <p:nvSpPr>
          <p:cNvPr id="27" name="圆角矩形 26"/>
          <p:cNvSpPr/>
          <p:nvPr/>
        </p:nvSpPr>
        <p:spPr bwMode="auto">
          <a:xfrm>
            <a:off x="5092085" y="5097698"/>
            <a:ext cx="1081195" cy="289011"/>
          </a:xfrm>
          <a:prstGeom prst="roundRect">
            <a:avLst/>
          </a:prstGeom>
          <a:solidFill>
            <a:srgbClr val="558ED5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ctr" defTabSz="100838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1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队列</a:t>
            </a:r>
          </a:p>
        </p:txBody>
      </p:sp>
      <p:sp>
        <p:nvSpPr>
          <p:cNvPr id="28" name="圆角矩形 27"/>
          <p:cNvSpPr/>
          <p:nvPr/>
        </p:nvSpPr>
        <p:spPr bwMode="auto">
          <a:xfrm>
            <a:off x="6278088" y="5097698"/>
            <a:ext cx="1081195" cy="289011"/>
          </a:xfrm>
          <a:prstGeom prst="roundRect">
            <a:avLst/>
          </a:prstGeom>
          <a:solidFill>
            <a:srgbClr val="558ED5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ctr" defTabSz="100838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1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队列</a:t>
            </a:r>
          </a:p>
        </p:txBody>
      </p:sp>
      <p:sp>
        <p:nvSpPr>
          <p:cNvPr id="29" name="矩形 28"/>
          <p:cNvSpPr/>
          <p:nvPr/>
        </p:nvSpPr>
        <p:spPr bwMode="auto">
          <a:xfrm>
            <a:off x="1010237" y="5567437"/>
            <a:ext cx="7712964" cy="646164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100838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0" name="圆角矩形 29"/>
          <p:cNvSpPr/>
          <p:nvPr/>
        </p:nvSpPr>
        <p:spPr bwMode="auto">
          <a:xfrm>
            <a:off x="1191801" y="5870257"/>
            <a:ext cx="1081195" cy="289011"/>
          </a:xfrm>
          <a:prstGeom prst="roundRect">
            <a:avLst/>
          </a:prstGeom>
          <a:solidFill>
            <a:srgbClr val="558ED5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ctr" defTabSz="100838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1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容器</a:t>
            </a:r>
          </a:p>
        </p:txBody>
      </p:sp>
      <p:sp>
        <p:nvSpPr>
          <p:cNvPr id="31" name="圆角矩形 30"/>
          <p:cNvSpPr/>
          <p:nvPr/>
        </p:nvSpPr>
        <p:spPr bwMode="auto">
          <a:xfrm>
            <a:off x="2364393" y="5861550"/>
            <a:ext cx="1081195" cy="289011"/>
          </a:xfrm>
          <a:prstGeom prst="roundRect">
            <a:avLst/>
          </a:prstGeom>
          <a:solidFill>
            <a:srgbClr val="558ED5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ctr" defTabSz="100838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1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K8S</a:t>
            </a:r>
            <a:endParaRPr kumimoji="0" lang="zh-CN" altLang="en-US" sz="11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圆角矩形 31"/>
          <p:cNvSpPr/>
          <p:nvPr/>
        </p:nvSpPr>
        <p:spPr bwMode="auto">
          <a:xfrm>
            <a:off x="3536985" y="5861550"/>
            <a:ext cx="1081195" cy="289011"/>
          </a:xfrm>
          <a:prstGeom prst="roundRect">
            <a:avLst/>
          </a:prstGeom>
          <a:solidFill>
            <a:srgbClr val="558ED5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ctr" defTabSz="100838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代码管理</a:t>
            </a:r>
            <a:endParaRPr kumimoji="0" lang="zh-CN" altLang="en-US" sz="11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圆角矩形 32"/>
          <p:cNvSpPr/>
          <p:nvPr/>
        </p:nvSpPr>
        <p:spPr bwMode="auto">
          <a:xfrm>
            <a:off x="4709577" y="5861549"/>
            <a:ext cx="1081195" cy="289011"/>
          </a:xfrm>
          <a:prstGeom prst="roundRect">
            <a:avLst/>
          </a:prstGeom>
          <a:solidFill>
            <a:srgbClr val="558ED5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ctr" defTabSz="100838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代码构建</a:t>
            </a:r>
            <a:endParaRPr kumimoji="0" lang="zh-CN" altLang="en-US" sz="11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圆角矩形 33"/>
          <p:cNvSpPr/>
          <p:nvPr/>
        </p:nvSpPr>
        <p:spPr bwMode="auto">
          <a:xfrm>
            <a:off x="5882170" y="5861549"/>
            <a:ext cx="1081195" cy="289011"/>
          </a:xfrm>
          <a:prstGeom prst="roundRect">
            <a:avLst/>
          </a:prstGeom>
          <a:solidFill>
            <a:srgbClr val="558ED5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ctr" defTabSz="100838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1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程序仓库</a:t>
            </a:r>
          </a:p>
        </p:txBody>
      </p:sp>
      <p:sp>
        <p:nvSpPr>
          <p:cNvPr id="35" name="矩形 34"/>
          <p:cNvSpPr/>
          <p:nvPr/>
        </p:nvSpPr>
        <p:spPr bwMode="auto">
          <a:xfrm>
            <a:off x="4932275" y="4495761"/>
            <a:ext cx="3790926" cy="953982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100838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6" name="矩形 35"/>
          <p:cNvSpPr/>
          <p:nvPr/>
        </p:nvSpPr>
        <p:spPr bwMode="auto">
          <a:xfrm>
            <a:off x="533583" y="759840"/>
            <a:ext cx="8285156" cy="160941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100838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7" name="圆角矩形 36"/>
          <p:cNvSpPr/>
          <p:nvPr/>
        </p:nvSpPr>
        <p:spPr bwMode="auto">
          <a:xfrm>
            <a:off x="1435728" y="2720253"/>
            <a:ext cx="1081195" cy="289011"/>
          </a:xfrm>
          <a:prstGeom prst="roundRect">
            <a:avLst/>
          </a:prstGeom>
          <a:solidFill>
            <a:srgbClr val="558ED5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ctr" defTabSz="100838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ETL</a:t>
            </a:r>
            <a:endParaRPr kumimoji="0" lang="zh-CN" altLang="en-US" sz="11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圆角矩形 37"/>
          <p:cNvSpPr/>
          <p:nvPr/>
        </p:nvSpPr>
        <p:spPr bwMode="auto">
          <a:xfrm>
            <a:off x="2594571" y="3054529"/>
            <a:ext cx="1081195" cy="289011"/>
          </a:xfrm>
          <a:prstGeom prst="roundRect">
            <a:avLst/>
          </a:prstGeom>
          <a:solidFill>
            <a:srgbClr val="558ED5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ctr" defTabSz="100838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1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图表</a:t>
            </a:r>
          </a:p>
        </p:txBody>
      </p:sp>
      <p:sp>
        <p:nvSpPr>
          <p:cNvPr id="39" name="圆角矩形 38"/>
          <p:cNvSpPr/>
          <p:nvPr/>
        </p:nvSpPr>
        <p:spPr bwMode="auto">
          <a:xfrm>
            <a:off x="2594571" y="2720253"/>
            <a:ext cx="1081195" cy="289011"/>
          </a:xfrm>
          <a:prstGeom prst="roundRect">
            <a:avLst/>
          </a:prstGeom>
          <a:solidFill>
            <a:srgbClr val="558ED5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ctr" defTabSz="100838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数据大屏</a:t>
            </a:r>
            <a:endParaRPr kumimoji="0" lang="zh-CN" altLang="en-US" sz="11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圆角矩形 39"/>
          <p:cNvSpPr/>
          <p:nvPr/>
        </p:nvSpPr>
        <p:spPr bwMode="auto">
          <a:xfrm>
            <a:off x="2594571" y="3407614"/>
            <a:ext cx="1081195" cy="289011"/>
          </a:xfrm>
          <a:prstGeom prst="roundRect">
            <a:avLst/>
          </a:prstGeom>
          <a:solidFill>
            <a:srgbClr val="558ED5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ctr" defTabSz="100838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1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报表</a:t>
            </a:r>
          </a:p>
        </p:txBody>
      </p:sp>
      <p:sp>
        <p:nvSpPr>
          <p:cNvPr id="41" name="圆角矩形 40"/>
          <p:cNvSpPr/>
          <p:nvPr/>
        </p:nvSpPr>
        <p:spPr bwMode="auto">
          <a:xfrm>
            <a:off x="2594571" y="3770102"/>
            <a:ext cx="1081195" cy="289011"/>
          </a:xfrm>
          <a:prstGeom prst="roundRect">
            <a:avLst/>
          </a:prstGeom>
          <a:solidFill>
            <a:srgbClr val="558ED5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ctr" defTabSz="100838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1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API</a:t>
            </a:r>
            <a:endParaRPr kumimoji="0" lang="zh-CN" altLang="en-US" sz="11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圆角矩形 41"/>
          <p:cNvSpPr/>
          <p:nvPr/>
        </p:nvSpPr>
        <p:spPr bwMode="auto">
          <a:xfrm>
            <a:off x="1449784" y="3054529"/>
            <a:ext cx="1081195" cy="289011"/>
          </a:xfrm>
          <a:prstGeom prst="roundRect">
            <a:avLst/>
          </a:prstGeom>
          <a:solidFill>
            <a:srgbClr val="558ED5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ctr" defTabSz="100838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1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数据管理</a:t>
            </a:r>
          </a:p>
        </p:txBody>
      </p:sp>
      <p:sp>
        <p:nvSpPr>
          <p:cNvPr id="43" name="圆角矩形 42"/>
          <p:cNvSpPr/>
          <p:nvPr/>
        </p:nvSpPr>
        <p:spPr bwMode="auto">
          <a:xfrm>
            <a:off x="1435727" y="3407614"/>
            <a:ext cx="1081195" cy="289011"/>
          </a:xfrm>
          <a:prstGeom prst="roundRect">
            <a:avLst/>
          </a:prstGeom>
          <a:solidFill>
            <a:srgbClr val="558ED5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ctr" defTabSz="100838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1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定时抽取</a:t>
            </a:r>
          </a:p>
        </p:txBody>
      </p:sp>
      <p:sp>
        <p:nvSpPr>
          <p:cNvPr id="44" name="矩形 43"/>
          <p:cNvSpPr/>
          <p:nvPr/>
        </p:nvSpPr>
        <p:spPr bwMode="auto">
          <a:xfrm>
            <a:off x="3979368" y="2578393"/>
            <a:ext cx="1717758" cy="154723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100838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5" name="矩形 44"/>
          <p:cNvSpPr/>
          <p:nvPr/>
        </p:nvSpPr>
        <p:spPr bwMode="auto">
          <a:xfrm>
            <a:off x="5869133" y="2578393"/>
            <a:ext cx="2895719" cy="154723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100838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6" name="圆角矩形 45"/>
          <p:cNvSpPr/>
          <p:nvPr/>
        </p:nvSpPr>
        <p:spPr bwMode="auto">
          <a:xfrm>
            <a:off x="4418104" y="2728719"/>
            <a:ext cx="1081195" cy="289011"/>
          </a:xfrm>
          <a:prstGeom prst="roundRect">
            <a:avLst/>
          </a:prstGeom>
          <a:solidFill>
            <a:srgbClr val="558ED5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ctr" defTabSz="100838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1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应用模板</a:t>
            </a:r>
          </a:p>
        </p:txBody>
      </p:sp>
      <p:sp>
        <p:nvSpPr>
          <p:cNvPr id="47" name="圆角矩形 46"/>
          <p:cNvSpPr/>
          <p:nvPr/>
        </p:nvSpPr>
        <p:spPr bwMode="auto">
          <a:xfrm>
            <a:off x="4418103" y="3096889"/>
            <a:ext cx="1081195" cy="289011"/>
          </a:xfrm>
          <a:prstGeom prst="roundRect">
            <a:avLst/>
          </a:prstGeom>
          <a:solidFill>
            <a:srgbClr val="558ED5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ctr" defTabSz="100838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一键安装</a:t>
            </a:r>
            <a:endParaRPr kumimoji="0" lang="zh-CN" altLang="en-US" sz="11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圆角矩形 47"/>
          <p:cNvSpPr/>
          <p:nvPr/>
        </p:nvSpPr>
        <p:spPr bwMode="auto">
          <a:xfrm>
            <a:off x="4418103" y="3456354"/>
            <a:ext cx="1081195" cy="289011"/>
          </a:xfrm>
          <a:prstGeom prst="roundRect">
            <a:avLst/>
          </a:prstGeom>
          <a:solidFill>
            <a:srgbClr val="558ED5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ctr" defTabSz="100838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应用发布</a:t>
            </a:r>
            <a:endParaRPr kumimoji="0" lang="zh-CN" altLang="en-US" sz="11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圆角矩形 48"/>
          <p:cNvSpPr/>
          <p:nvPr/>
        </p:nvSpPr>
        <p:spPr bwMode="auto">
          <a:xfrm>
            <a:off x="4418102" y="3778569"/>
            <a:ext cx="1081195" cy="289011"/>
          </a:xfrm>
          <a:prstGeom prst="roundRect">
            <a:avLst/>
          </a:prstGeom>
          <a:solidFill>
            <a:srgbClr val="558ED5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ctr" defTabSz="100838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1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导入导出</a:t>
            </a:r>
          </a:p>
        </p:txBody>
      </p:sp>
      <p:sp>
        <p:nvSpPr>
          <p:cNvPr id="50" name="圆角矩形 49"/>
          <p:cNvSpPr/>
          <p:nvPr/>
        </p:nvSpPr>
        <p:spPr bwMode="auto">
          <a:xfrm>
            <a:off x="6382677" y="2728718"/>
            <a:ext cx="1081195" cy="289011"/>
          </a:xfrm>
          <a:prstGeom prst="roundRect">
            <a:avLst/>
          </a:prstGeom>
          <a:solidFill>
            <a:srgbClr val="558ED5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ctr" defTabSz="100838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1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列表引擎</a:t>
            </a:r>
          </a:p>
        </p:txBody>
      </p:sp>
      <p:sp>
        <p:nvSpPr>
          <p:cNvPr id="51" name="圆角矩形 50"/>
          <p:cNvSpPr/>
          <p:nvPr/>
        </p:nvSpPr>
        <p:spPr bwMode="auto">
          <a:xfrm>
            <a:off x="6382677" y="3075065"/>
            <a:ext cx="1081195" cy="289011"/>
          </a:xfrm>
          <a:prstGeom prst="roundRect">
            <a:avLst/>
          </a:prstGeom>
          <a:solidFill>
            <a:srgbClr val="558ED5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ctr" defTabSz="100838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表单引擎</a:t>
            </a:r>
            <a:endParaRPr kumimoji="0" lang="zh-CN" altLang="en-US" sz="11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圆角矩形 52"/>
          <p:cNvSpPr/>
          <p:nvPr/>
        </p:nvSpPr>
        <p:spPr bwMode="auto">
          <a:xfrm>
            <a:off x="6382677" y="3416080"/>
            <a:ext cx="1081195" cy="289011"/>
          </a:xfrm>
          <a:prstGeom prst="roundRect">
            <a:avLst/>
          </a:prstGeom>
          <a:solidFill>
            <a:srgbClr val="558ED5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ctr" defTabSz="100838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流程引擎</a:t>
            </a:r>
            <a:endParaRPr kumimoji="0" lang="zh-CN" altLang="en-US" sz="11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4" name="圆角矩形 53"/>
          <p:cNvSpPr/>
          <p:nvPr/>
        </p:nvSpPr>
        <p:spPr bwMode="auto">
          <a:xfrm>
            <a:off x="6382677" y="3745702"/>
            <a:ext cx="1081195" cy="289011"/>
          </a:xfrm>
          <a:prstGeom prst="roundRect">
            <a:avLst/>
          </a:prstGeom>
          <a:solidFill>
            <a:srgbClr val="558ED5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ctr" defTabSz="100838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1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逻辑引擎</a:t>
            </a:r>
          </a:p>
        </p:txBody>
      </p:sp>
      <p:sp>
        <p:nvSpPr>
          <p:cNvPr id="55" name="圆角矩形 54"/>
          <p:cNvSpPr/>
          <p:nvPr/>
        </p:nvSpPr>
        <p:spPr bwMode="auto">
          <a:xfrm>
            <a:off x="7579136" y="2728717"/>
            <a:ext cx="1081195" cy="289011"/>
          </a:xfrm>
          <a:prstGeom prst="roundRect">
            <a:avLst/>
          </a:prstGeom>
          <a:solidFill>
            <a:srgbClr val="558ED5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ctr" defTabSz="100838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1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可视引用</a:t>
            </a:r>
          </a:p>
        </p:txBody>
      </p:sp>
      <p:sp>
        <p:nvSpPr>
          <p:cNvPr id="56" name="圆角矩形 55"/>
          <p:cNvSpPr/>
          <p:nvPr/>
        </p:nvSpPr>
        <p:spPr bwMode="auto">
          <a:xfrm>
            <a:off x="7579135" y="3096889"/>
            <a:ext cx="1081195" cy="289011"/>
          </a:xfrm>
          <a:prstGeom prst="roundRect">
            <a:avLst/>
          </a:prstGeom>
          <a:solidFill>
            <a:srgbClr val="558ED5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ctr" defTabSz="100838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数据模型</a:t>
            </a:r>
            <a:endParaRPr kumimoji="0" lang="zh-CN" altLang="en-US" sz="11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7" name="圆角矩形 56"/>
          <p:cNvSpPr/>
          <p:nvPr/>
        </p:nvSpPr>
        <p:spPr bwMode="auto">
          <a:xfrm>
            <a:off x="7594611" y="3415023"/>
            <a:ext cx="1081195" cy="289011"/>
          </a:xfrm>
          <a:prstGeom prst="roundRect">
            <a:avLst/>
          </a:prstGeom>
          <a:solidFill>
            <a:srgbClr val="558ED5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ctr" defTabSz="100838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1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打印模板</a:t>
            </a:r>
          </a:p>
        </p:txBody>
      </p:sp>
      <p:sp>
        <p:nvSpPr>
          <p:cNvPr id="58" name="圆角矩形 57"/>
          <p:cNvSpPr/>
          <p:nvPr/>
        </p:nvSpPr>
        <p:spPr bwMode="auto">
          <a:xfrm>
            <a:off x="7582926" y="3742692"/>
            <a:ext cx="1081195" cy="289011"/>
          </a:xfrm>
          <a:prstGeom prst="roundRect">
            <a:avLst/>
          </a:prstGeom>
          <a:solidFill>
            <a:srgbClr val="558ED5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ctr" defTabSz="100838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1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代码生成</a:t>
            </a:r>
          </a:p>
        </p:txBody>
      </p:sp>
      <p:sp>
        <p:nvSpPr>
          <p:cNvPr id="59" name="矩形 58"/>
          <p:cNvSpPr/>
          <p:nvPr/>
        </p:nvSpPr>
        <p:spPr bwMode="auto">
          <a:xfrm>
            <a:off x="1038263" y="903504"/>
            <a:ext cx="2478520" cy="1329948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100838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1" name="圆角矩形 60"/>
          <p:cNvSpPr/>
          <p:nvPr/>
        </p:nvSpPr>
        <p:spPr bwMode="auto">
          <a:xfrm>
            <a:off x="1145856" y="1153413"/>
            <a:ext cx="1081195" cy="289011"/>
          </a:xfrm>
          <a:prstGeom prst="roundRect">
            <a:avLst/>
          </a:prstGeom>
          <a:solidFill>
            <a:srgbClr val="558ED5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ctr" defTabSz="100838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OA/CRM</a:t>
            </a:r>
            <a:endParaRPr kumimoji="0" lang="zh-CN" altLang="en-US" sz="11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2" name="圆角矩形 61"/>
          <p:cNvSpPr/>
          <p:nvPr/>
        </p:nvSpPr>
        <p:spPr bwMode="auto">
          <a:xfrm>
            <a:off x="2306448" y="1153409"/>
            <a:ext cx="1081195" cy="289011"/>
          </a:xfrm>
          <a:prstGeom prst="roundRect">
            <a:avLst/>
          </a:prstGeom>
          <a:solidFill>
            <a:srgbClr val="558ED5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ctr" defTabSz="100838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1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资产管理</a:t>
            </a:r>
          </a:p>
        </p:txBody>
      </p:sp>
      <p:sp>
        <p:nvSpPr>
          <p:cNvPr id="63" name="圆角矩形 62"/>
          <p:cNvSpPr/>
          <p:nvPr/>
        </p:nvSpPr>
        <p:spPr bwMode="auto">
          <a:xfrm>
            <a:off x="1123076" y="1502429"/>
            <a:ext cx="1081195" cy="289011"/>
          </a:xfrm>
          <a:prstGeom prst="roundRect">
            <a:avLst/>
          </a:prstGeom>
          <a:solidFill>
            <a:srgbClr val="558ED5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ctr" defTabSz="100838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人事管理</a:t>
            </a:r>
            <a:endParaRPr kumimoji="0" lang="zh-CN" altLang="en-US" sz="11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4" name="矩形 63"/>
          <p:cNvSpPr/>
          <p:nvPr/>
        </p:nvSpPr>
        <p:spPr bwMode="auto">
          <a:xfrm>
            <a:off x="3626194" y="912556"/>
            <a:ext cx="2478520" cy="1329948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100838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5" name="圆角矩形 64"/>
          <p:cNvSpPr/>
          <p:nvPr/>
        </p:nvSpPr>
        <p:spPr bwMode="auto">
          <a:xfrm>
            <a:off x="3734024" y="1153412"/>
            <a:ext cx="1081195" cy="289011"/>
          </a:xfrm>
          <a:prstGeom prst="roundRect">
            <a:avLst/>
          </a:prstGeom>
          <a:solidFill>
            <a:srgbClr val="558ED5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ctr" defTabSz="100838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1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文档协同</a:t>
            </a:r>
          </a:p>
        </p:txBody>
      </p:sp>
      <p:sp>
        <p:nvSpPr>
          <p:cNvPr id="66" name="圆角矩形 65"/>
          <p:cNvSpPr/>
          <p:nvPr/>
        </p:nvSpPr>
        <p:spPr bwMode="auto">
          <a:xfrm>
            <a:off x="2316796" y="1502429"/>
            <a:ext cx="1081195" cy="289011"/>
          </a:xfrm>
          <a:prstGeom prst="roundRect">
            <a:avLst/>
          </a:prstGeom>
          <a:solidFill>
            <a:srgbClr val="558ED5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ctr" defTabSz="100838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1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企业计划执行</a:t>
            </a:r>
          </a:p>
        </p:txBody>
      </p:sp>
      <p:sp>
        <p:nvSpPr>
          <p:cNvPr id="67" name="圆角矩形 66"/>
          <p:cNvSpPr/>
          <p:nvPr/>
        </p:nvSpPr>
        <p:spPr bwMode="auto">
          <a:xfrm>
            <a:off x="3713631" y="1502429"/>
            <a:ext cx="1081195" cy="289011"/>
          </a:xfrm>
          <a:prstGeom prst="roundRect">
            <a:avLst/>
          </a:prstGeom>
          <a:solidFill>
            <a:srgbClr val="558ED5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ctr" defTabSz="100838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1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个人待办</a:t>
            </a:r>
          </a:p>
        </p:txBody>
      </p:sp>
      <p:sp>
        <p:nvSpPr>
          <p:cNvPr id="68" name="圆角矩形 67"/>
          <p:cNvSpPr/>
          <p:nvPr/>
        </p:nvSpPr>
        <p:spPr bwMode="auto">
          <a:xfrm>
            <a:off x="4907031" y="1153411"/>
            <a:ext cx="1081195" cy="289011"/>
          </a:xfrm>
          <a:prstGeom prst="roundRect">
            <a:avLst/>
          </a:prstGeom>
          <a:solidFill>
            <a:srgbClr val="558ED5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ctr" defTabSz="100838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企业邮箱</a:t>
            </a:r>
            <a:endParaRPr kumimoji="0" lang="zh-CN" altLang="en-US" sz="11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9" name="圆角矩形 68"/>
          <p:cNvSpPr/>
          <p:nvPr/>
        </p:nvSpPr>
        <p:spPr bwMode="auto">
          <a:xfrm>
            <a:off x="4907030" y="1502428"/>
            <a:ext cx="1081195" cy="289011"/>
          </a:xfrm>
          <a:prstGeom prst="roundRect">
            <a:avLst/>
          </a:prstGeom>
          <a:solidFill>
            <a:srgbClr val="558ED5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ctr" defTabSz="100838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1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知识库</a:t>
            </a:r>
          </a:p>
        </p:txBody>
      </p:sp>
      <p:sp>
        <p:nvSpPr>
          <p:cNvPr id="70" name="圆角矩形 69"/>
          <p:cNvSpPr/>
          <p:nvPr/>
        </p:nvSpPr>
        <p:spPr bwMode="auto">
          <a:xfrm>
            <a:off x="1123076" y="1855514"/>
            <a:ext cx="1081195" cy="289011"/>
          </a:xfrm>
          <a:prstGeom prst="roundRect">
            <a:avLst/>
          </a:prstGeom>
          <a:solidFill>
            <a:srgbClr val="558ED5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ctr" defTabSz="100838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1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财务费控</a:t>
            </a:r>
          </a:p>
        </p:txBody>
      </p:sp>
      <p:sp>
        <p:nvSpPr>
          <p:cNvPr id="71" name="圆角矩形 70"/>
          <p:cNvSpPr/>
          <p:nvPr/>
        </p:nvSpPr>
        <p:spPr bwMode="auto">
          <a:xfrm>
            <a:off x="2306448" y="1855514"/>
            <a:ext cx="1081195" cy="289011"/>
          </a:xfrm>
          <a:prstGeom prst="roundRect">
            <a:avLst/>
          </a:prstGeom>
          <a:solidFill>
            <a:srgbClr val="558ED5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ctr" defTabSz="100838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1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endParaRPr kumimoji="0" lang="zh-CN" altLang="en-US" sz="11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2" name="圆角矩形 71"/>
          <p:cNvSpPr/>
          <p:nvPr/>
        </p:nvSpPr>
        <p:spPr bwMode="auto">
          <a:xfrm>
            <a:off x="3713631" y="1855514"/>
            <a:ext cx="1081195" cy="289011"/>
          </a:xfrm>
          <a:prstGeom prst="roundRect">
            <a:avLst/>
          </a:prstGeom>
          <a:solidFill>
            <a:srgbClr val="558ED5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ctr" defTabSz="100838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1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视频会议</a:t>
            </a:r>
          </a:p>
        </p:txBody>
      </p:sp>
      <p:sp>
        <p:nvSpPr>
          <p:cNvPr id="73" name="圆角矩形 72"/>
          <p:cNvSpPr/>
          <p:nvPr/>
        </p:nvSpPr>
        <p:spPr bwMode="auto">
          <a:xfrm>
            <a:off x="4923535" y="1838671"/>
            <a:ext cx="1081195" cy="289011"/>
          </a:xfrm>
          <a:prstGeom prst="roundRect">
            <a:avLst/>
          </a:prstGeom>
          <a:solidFill>
            <a:srgbClr val="558ED5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ctr" defTabSz="100838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1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endParaRPr kumimoji="0" lang="zh-CN" altLang="en-US" sz="11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4" name="矩形 73"/>
          <p:cNvSpPr/>
          <p:nvPr/>
        </p:nvSpPr>
        <p:spPr bwMode="auto">
          <a:xfrm>
            <a:off x="6225344" y="912556"/>
            <a:ext cx="2478520" cy="1329948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100838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5" name="圆角矩形 74"/>
          <p:cNvSpPr/>
          <p:nvPr/>
        </p:nvSpPr>
        <p:spPr bwMode="auto">
          <a:xfrm>
            <a:off x="6383409" y="1153410"/>
            <a:ext cx="1081195" cy="289011"/>
          </a:xfrm>
          <a:prstGeom prst="roundRect">
            <a:avLst/>
          </a:prstGeom>
          <a:solidFill>
            <a:srgbClr val="558ED5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ctr" defTabSz="100838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1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金融信贷</a:t>
            </a:r>
          </a:p>
        </p:txBody>
      </p:sp>
      <p:sp>
        <p:nvSpPr>
          <p:cNvPr id="76" name="圆角矩形 75"/>
          <p:cNvSpPr/>
          <p:nvPr/>
        </p:nvSpPr>
        <p:spPr bwMode="auto">
          <a:xfrm>
            <a:off x="7579156" y="1153409"/>
            <a:ext cx="1081195" cy="289011"/>
          </a:xfrm>
          <a:prstGeom prst="roundRect">
            <a:avLst/>
          </a:prstGeom>
          <a:solidFill>
            <a:srgbClr val="558ED5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ctr" defTabSz="100838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1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物流管理</a:t>
            </a:r>
          </a:p>
        </p:txBody>
      </p:sp>
      <p:sp>
        <p:nvSpPr>
          <p:cNvPr id="77" name="圆角矩形 76"/>
          <p:cNvSpPr/>
          <p:nvPr/>
        </p:nvSpPr>
        <p:spPr bwMode="auto">
          <a:xfrm>
            <a:off x="6383409" y="1502429"/>
            <a:ext cx="1081195" cy="289011"/>
          </a:xfrm>
          <a:prstGeom prst="roundRect">
            <a:avLst/>
          </a:prstGeom>
          <a:solidFill>
            <a:srgbClr val="558ED5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ctr" defTabSz="100838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1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供应链管理</a:t>
            </a:r>
          </a:p>
        </p:txBody>
      </p:sp>
      <p:sp>
        <p:nvSpPr>
          <p:cNvPr id="78" name="圆角矩形 77"/>
          <p:cNvSpPr/>
          <p:nvPr/>
        </p:nvSpPr>
        <p:spPr bwMode="auto">
          <a:xfrm>
            <a:off x="7579155" y="1502429"/>
            <a:ext cx="1081195" cy="289011"/>
          </a:xfrm>
          <a:prstGeom prst="roundRect">
            <a:avLst/>
          </a:prstGeom>
          <a:solidFill>
            <a:srgbClr val="558ED5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ctr" defTabSz="100838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1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风控规则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548531" y="958131"/>
            <a:ext cx="33162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企业应用层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1055853" y="881556"/>
            <a:ext cx="12156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企业内部管理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3626194" y="876410"/>
            <a:ext cx="12156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员工协同办公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6219846" y="876410"/>
            <a:ext cx="12156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主营业务支撑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548531" y="2728717"/>
            <a:ext cx="33162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应用支撑层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563480" y="4682257"/>
            <a:ext cx="33162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基础框架层</a:t>
            </a:r>
          </a:p>
        </p:txBody>
      </p:sp>
      <p:sp>
        <p:nvSpPr>
          <p:cNvPr id="85" name="TextBox 84"/>
          <p:cNvSpPr txBox="1"/>
          <p:nvPr/>
        </p:nvSpPr>
        <p:spPr>
          <a:xfrm>
            <a:off x="5923452" y="2728717"/>
            <a:ext cx="36610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低代码套件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4045353" y="2728717"/>
            <a:ext cx="3661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应用模板市场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1084872" y="2701561"/>
            <a:ext cx="3661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数据智仓</a:t>
            </a:r>
          </a:p>
        </p:txBody>
      </p:sp>
      <p:sp>
        <p:nvSpPr>
          <p:cNvPr id="88" name="TextBox 87"/>
          <p:cNvSpPr txBox="1"/>
          <p:nvPr/>
        </p:nvSpPr>
        <p:spPr>
          <a:xfrm>
            <a:off x="1010236" y="5577898"/>
            <a:ext cx="15066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CI/CD 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持续集成</a:t>
            </a:r>
          </a:p>
        </p:txBody>
      </p:sp>
      <p:sp>
        <p:nvSpPr>
          <p:cNvPr id="89" name="TextBox 88"/>
          <p:cNvSpPr txBox="1"/>
          <p:nvPr/>
        </p:nvSpPr>
        <p:spPr>
          <a:xfrm>
            <a:off x="1055853" y="4495761"/>
            <a:ext cx="15066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用户体系</a:t>
            </a:r>
          </a:p>
        </p:txBody>
      </p:sp>
      <p:sp>
        <p:nvSpPr>
          <p:cNvPr id="90" name="TextBox 89"/>
          <p:cNvSpPr txBox="1"/>
          <p:nvPr/>
        </p:nvSpPr>
        <p:spPr>
          <a:xfrm>
            <a:off x="4923535" y="4490075"/>
            <a:ext cx="15066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中间件</a:t>
            </a:r>
          </a:p>
        </p:txBody>
      </p:sp>
      <p:sp>
        <p:nvSpPr>
          <p:cNvPr id="91" name="圆角矩形 90"/>
          <p:cNvSpPr/>
          <p:nvPr/>
        </p:nvSpPr>
        <p:spPr bwMode="auto">
          <a:xfrm>
            <a:off x="1449783" y="3770102"/>
            <a:ext cx="1081195" cy="289011"/>
          </a:xfrm>
          <a:prstGeom prst="roundRect">
            <a:avLst/>
          </a:prstGeom>
          <a:solidFill>
            <a:srgbClr val="558ED5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ctr" defTabSz="100838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1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执行日志</a:t>
            </a:r>
          </a:p>
        </p:txBody>
      </p:sp>
      <p:sp>
        <p:nvSpPr>
          <p:cNvPr id="3" name="圆角矩形 75">
            <a:extLst>
              <a:ext uri="{FF2B5EF4-FFF2-40B4-BE49-F238E27FC236}">
                <a16:creationId xmlns:a16="http://schemas.microsoft.com/office/drawing/2014/main" id="{EE5D4F1C-3032-17ED-A8CA-88F16AA8FF58}"/>
              </a:ext>
            </a:extLst>
          </p:cNvPr>
          <p:cNvSpPr/>
          <p:nvPr/>
        </p:nvSpPr>
        <p:spPr bwMode="auto">
          <a:xfrm>
            <a:off x="9319950" y="1297914"/>
            <a:ext cx="2570341" cy="289011"/>
          </a:xfrm>
          <a:prstGeom prst="roundRect">
            <a:avLst/>
          </a:prstGeom>
          <a:solidFill>
            <a:srgbClr val="3CBA99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/>
          <a:lstStyle/>
          <a:p>
            <a:pPr marL="171450" marR="0" indent="-171450" defTabSz="100838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11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企业管理应用</a:t>
            </a:r>
          </a:p>
        </p:txBody>
      </p:sp>
      <p:sp>
        <p:nvSpPr>
          <p:cNvPr id="4" name="圆角矩形 75">
            <a:extLst>
              <a:ext uri="{FF2B5EF4-FFF2-40B4-BE49-F238E27FC236}">
                <a16:creationId xmlns:a16="http://schemas.microsoft.com/office/drawing/2014/main" id="{0A3E63BF-7F7D-22CE-83B0-9F3BF9903068}"/>
              </a:ext>
            </a:extLst>
          </p:cNvPr>
          <p:cNvSpPr/>
          <p:nvPr/>
        </p:nvSpPr>
        <p:spPr bwMode="auto">
          <a:xfrm>
            <a:off x="9319950" y="1684831"/>
            <a:ext cx="2570341" cy="289011"/>
          </a:xfrm>
          <a:prstGeom prst="roundRect">
            <a:avLst/>
          </a:prstGeom>
          <a:solidFill>
            <a:srgbClr val="3CBA99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/>
          <a:lstStyle/>
          <a:p>
            <a:pPr marL="171450" marR="0" indent="-171450" defTabSz="100838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11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个人办公协同应用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9B0F885-F7D0-10CB-2FC7-9742B50D10F9}"/>
              </a:ext>
            </a:extLst>
          </p:cNvPr>
          <p:cNvSpPr txBox="1"/>
          <p:nvPr/>
        </p:nvSpPr>
        <p:spPr>
          <a:xfrm>
            <a:off x="9341009" y="714492"/>
            <a:ext cx="2552752" cy="369332"/>
          </a:xfrm>
          <a:prstGeom prst="rect">
            <a:avLst/>
          </a:prstGeom>
          <a:solidFill>
            <a:srgbClr val="E3EBF5"/>
          </a:solidFill>
          <a:ln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zh-CN" altLang="en-US" sz="18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整体数字化解决方案</a:t>
            </a:r>
            <a:endParaRPr lang="en-US" altLang="zh-CN" sz="18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圆角矩形 75">
            <a:extLst>
              <a:ext uri="{FF2B5EF4-FFF2-40B4-BE49-F238E27FC236}">
                <a16:creationId xmlns:a16="http://schemas.microsoft.com/office/drawing/2014/main" id="{78EDD4EA-C1D5-4C8E-06B0-586F479D8083}"/>
              </a:ext>
            </a:extLst>
          </p:cNvPr>
          <p:cNvSpPr/>
          <p:nvPr/>
        </p:nvSpPr>
        <p:spPr bwMode="auto">
          <a:xfrm>
            <a:off x="9319950" y="2071748"/>
            <a:ext cx="2570341" cy="289011"/>
          </a:xfrm>
          <a:prstGeom prst="roundRect">
            <a:avLst/>
          </a:prstGeom>
          <a:solidFill>
            <a:srgbClr val="3CBA99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/>
          <a:lstStyle/>
          <a:p>
            <a:pPr marL="171450" marR="0" indent="-171450" defTabSz="100838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11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核心业务支撑系统</a:t>
            </a:r>
          </a:p>
        </p:txBody>
      </p:sp>
      <p:sp>
        <p:nvSpPr>
          <p:cNvPr id="7" name="圆角矩形 75">
            <a:extLst>
              <a:ext uri="{FF2B5EF4-FFF2-40B4-BE49-F238E27FC236}">
                <a16:creationId xmlns:a16="http://schemas.microsoft.com/office/drawing/2014/main" id="{B20F1F86-B19C-9A93-2DA0-6778E4393C5D}"/>
              </a:ext>
            </a:extLst>
          </p:cNvPr>
          <p:cNvSpPr/>
          <p:nvPr/>
        </p:nvSpPr>
        <p:spPr bwMode="auto">
          <a:xfrm>
            <a:off x="9319950" y="2458665"/>
            <a:ext cx="2570341" cy="289011"/>
          </a:xfrm>
          <a:prstGeom prst="roundRect">
            <a:avLst/>
          </a:prstGeom>
          <a:solidFill>
            <a:srgbClr val="3CBA99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/>
          <a:lstStyle/>
          <a:p>
            <a:pPr marL="171450" marR="0" indent="-171450" defTabSz="100838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11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低代码开发平台（业务中台）</a:t>
            </a:r>
          </a:p>
        </p:txBody>
      </p:sp>
      <p:sp>
        <p:nvSpPr>
          <p:cNvPr id="8" name="圆角矩形 75">
            <a:extLst>
              <a:ext uri="{FF2B5EF4-FFF2-40B4-BE49-F238E27FC236}">
                <a16:creationId xmlns:a16="http://schemas.microsoft.com/office/drawing/2014/main" id="{58F61F08-3CC7-E10D-3F55-D28CEF079581}"/>
              </a:ext>
            </a:extLst>
          </p:cNvPr>
          <p:cNvSpPr/>
          <p:nvPr/>
        </p:nvSpPr>
        <p:spPr bwMode="auto">
          <a:xfrm>
            <a:off x="9319950" y="2845582"/>
            <a:ext cx="2570341" cy="289011"/>
          </a:xfrm>
          <a:prstGeom prst="roundRect">
            <a:avLst/>
          </a:prstGeom>
          <a:solidFill>
            <a:srgbClr val="3CBA99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/>
          <a:lstStyle/>
          <a:p>
            <a:pPr marL="171450" marR="0" indent="-171450" defTabSz="100838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11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智能数据仓库（数据中台）</a:t>
            </a:r>
          </a:p>
        </p:txBody>
      </p:sp>
      <p:sp>
        <p:nvSpPr>
          <p:cNvPr id="9" name="圆角矩形 75">
            <a:extLst>
              <a:ext uri="{FF2B5EF4-FFF2-40B4-BE49-F238E27FC236}">
                <a16:creationId xmlns:a16="http://schemas.microsoft.com/office/drawing/2014/main" id="{A245F45D-E586-CD46-ED33-C789DA98D790}"/>
              </a:ext>
            </a:extLst>
          </p:cNvPr>
          <p:cNvSpPr/>
          <p:nvPr/>
        </p:nvSpPr>
        <p:spPr bwMode="auto">
          <a:xfrm>
            <a:off x="9319950" y="3232499"/>
            <a:ext cx="2570341" cy="289011"/>
          </a:xfrm>
          <a:prstGeom prst="roundRect">
            <a:avLst/>
          </a:prstGeom>
          <a:solidFill>
            <a:srgbClr val="3CBA99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/>
          <a:lstStyle/>
          <a:p>
            <a:pPr marL="171450" marR="0" indent="-171450" defTabSz="100838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11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企业应用发布市场（</a:t>
            </a:r>
            <a:r>
              <a:rPr kumimoji="0" lang="en-US" altLang="zh-CN" sz="11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SStore</a:t>
            </a:r>
            <a:r>
              <a:rPr kumimoji="0" lang="zh-CN" altLang="en-US" sz="11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  <p:sp>
        <p:nvSpPr>
          <p:cNvPr id="10" name="圆角矩形 75">
            <a:extLst>
              <a:ext uri="{FF2B5EF4-FFF2-40B4-BE49-F238E27FC236}">
                <a16:creationId xmlns:a16="http://schemas.microsoft.com/office/drawing/2014/main" id="{A6D4E64E-B088-EF02-8195-7024440C2EF9}"/>
              </a:ext>
            </a:extLst>
          </p:cNvPr>
          <p:cNvSpPr/>
          <p:nvPr/>
        </p:nvSpPr>
        <p:spPr bwMode="auto">
          <a:xfrm>
            <a:off x="9319950" y="3619416"/>
            <a:ext cx="2570341" cy="289011"/>
          </a:xfrm>
          <a:prstGeom prst="roundRect">
            <a:avLst/>
          </a:prstGeom>
          <a:solidFill>
            <a:srgbClr val="3CBA99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/>
          <a:lstStyle/>
          <a:p>
            <a:pPr marL="171450" marR="0" indent="-171450" defTabSz="100838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统一账户体系（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PaaS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SaaS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kumimoji="0" lang="zh-CN" altLang="en-US" sz="11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圆角矩形 75">
            <a:extLst>
              <a:ext uri="{FF2B5EF4-FFF2-40B4-BE49-F238E27FC236}">
                <a16:creationId xmlns:a16="http://schemas.microsoft.com/office/drawing/2014/main" id="{2060E014-64C3-CF6C-2080-4C2BE128615B}"/>
              </a:ext>
            </a:extLst>
          </p:cNvPr>
          <p:cNvSpPr/>
          <p:nvPr/>
        </p:nvSpPr>
        <p:spPr bwMode="auto">
          <a:xfrm>
            <a:off x="9319950" y="4006333"/>
            <a:ext cx="2570341" cy="289011"/>
          </a:xfrm>
          <a:prstGeom prst="roundRect">
            <a:avLst/>
          </a:prstGeom>
          <a:solidFill>
            <a:srgbClr val="3CBA99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/>
          <a:lstStyle/>
          <a:p>
            <a:pPr marL="171450" marR="0" indent="-171450" defTabSz="100838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分布式基础框架</a:t>
            </a:r>
            <a:endParaRPr kumimoji="0" lang="zh-CN" altLang="en-US" sz="11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圆角矩形 75">
            <a:extLst>
              <a:ext uri="{FF2B5EF4-FFF2-40B4-BE49-F238E27FC236}">
                <a16:creationId xmlns:a16="http://schemas.microsoft.com/office/drawing/2014/main" id="{61756D63-9B11-9C01-7641-33D0F2ED2372}"/>
              </a:ext>
            </a:extLst>
          </p:cNvPr>
          <p:cNvSpPr/>
          <p:nvPr/>
        </p:nvSpPr>
        <p:spPr bwMode="auto">
          <a:xfrm>
            <a:off x="9319950" y="4393246"/>
            <a:ext cx="2570341" cy="289011"/>
          </a:xfrm>
          <a:prstGeom prst="roundRect">
            <a:avLst/>
          </a:prstGeom>
          <a:solidFill>
            <a:srgbClr val="3CBA99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/>
          <a:lstStyle/>
          <a:p>
            <a:pPr marL="171450" marR="0" indent="-171450" defTabSz="100838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11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容器化运维服务</a:t>
            </a:r>
          </a:p>
        </p:txBody>
      </p:sp>
      <p:sp>
        <p:nvSpPr>
          <p:cNvPr id="13" name="圆角矩形 76">
            <a:extLst>
              <a:ext uri="{FF2B5EF4-FFF2-40B4-BE49-F238E27FC236}">
                <a16:creationId xmlns:a16="http://schemas.microsoft.com/office/drawing/2014/main" id="{5F1F998C-C57D-736B-7312-4089889C0049}"/>
              </a:ext>
            </a:extLst>
          </p:cNvPr>
          <p:cNvSpPr/>
          <p:nvPr/>
        </p:nvSpPr>
        <p:spPr bwMode="auto">
          <a:xfrm>
            <a:off x="6389764" y="1844326"/>
            <a:ext cx="1081195" cy="289011"/>
          </a:xfrm>
          <a:prstGeom prst="roundRect">
            <a:avLst/>
          </a:prstGeom>
          <a:solidFill>
            <a:srgbClr val="558ED5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ctr" defTabSz="100838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1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endParaRPr kumimoji="0" lang="zh-CN" altLang="en-US" sz="11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92293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540691" y="139515"/>
            <a:ext cx="2629229" cy="429445"/>
          </a:xfrm>
          <a:prstGeom prst="rect">
            <a:avLst/>
          </a:prstGeom>
        </p:spPr>
        <p:txBody>
          <a:bodyPr lIns="121935" tIns="60968" rIns="121935" bIns="60968"/>
          <a:lstStyle>
            <a:lvl1pPr algn="l" defTabSz="914400" rtl="0" eaLnBrk="1" fontAlgn="base" hangingPunct="1">
              <a:spcBef>
                <a:spcPct val="0"/>
              </a:spcBef>
              <a:spcAft>
                <a:spcPct val="0"/>
              </a:spcAft>
              <a:defRPr sz="2400" b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algn="ctr" defTabSz="9144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 defTabSz="9144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 defTabSz="9144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 defTabSz="9144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14655" algn="ctr" defTabSz="9144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829310" algn="ctr" defTabSz="9144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243965" algn="ctr" defTabSz="9144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658620" algn="ctr" defTabSz="9144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000" b="1" kern="0" dirty="0">
                <a:solidFill>
                  <a:schemeClr val="bg1"/>
                </a:solidFill>
              </a:rPr>
              <a:t>数据智仓整体逻辑</a:t>
            </a:r>
          </a:p>
        </p:txBody>
      </p:sp>
      <p:sp>
        <p:nvSpPr>
          <p:cNvPr id="3" name="圆角矩形 2"/>
          <p:cNvSpPr/>
          <p:nvPr/>
        </p:nvSpPr>
        <p:spPr>
          <a:xfrm>
            <a:off x="434872" y="926020"/>
            <a:ext cx="1598295" cy="450850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ctr" anchorCtr="0" compatLnSpc="1"/>
          <a:lstStyle/>
          <a:p>
            <a:pPr marL="0" marR="0" indent="0" algn="ctr" defTabSz="100838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400" b="0" i="0" u="none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数据来源</a:t>
            </a:r>
          </a:p>
        </p:txBody>
      </p:sp>
      <p:sp>
        <p:nvSpPr>
          <p:cNvPr id="4" name="圆角矩形 3"/>
          <p:cNvSpPr/>
          <p:nvPr/>
        </p:nvSpPr>
        <p:spPr>
          <a:xfrm>
            <a:off x="2303042" y="923314"/>
            <a:ext cx="7293610" cy="450850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ctr" anchorCtr="0" compatLnSpc="1">
            <a:noAutofit/>
          </a:bodyPr>
          <a:lstStyle/>
          <a:p>
            <a:pPr lvl="0" algn="ctr" defTabSz="1008380">
              <a:buClrTx/>
              <a:buSzTx/>
              <a:buFontTx/>
            </a:pPr>
            <a:r>
              <a:rPr lang="zh-CN" altLang="en-US" sz="140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数据加工</a:t>
            </a:r>
          </a:p>
        </p:txBody>
      </p:sp>
      <p:sp>
        <p:nvSpPr>
          <p:cNvPr id="5" name="圆角矩形 4"/>
          <p:cNvSpPr/>
          <p:nvPr/>
        </p:nvSpPr>
        <p:spPr>
          <a:xfrm>
            <a:off x="9957332" y="923314"/>
            <a:ext cx="1633855" cy="450850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ctr" anchorCtr="0" compatLnSpc="1">
            <a:noAutofit/>
          </a:bodyPr>
          <a:lstStyle/>
          <a:p>
            <a:pPr lvl="0" algn="ctr" defTabSz="1008380">
              <a:buClrTx/>
              <a:buSzTx/>
              <a:buFontTx/>
            </a:pPr>
            <a:r>
              <a:rPr lang="zh-CN" altLang="en-US" sz="140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数据应用</a:t>
            </a:r>
          </a:p>
        </p:txBody>
      </p:sp>
      <p:sp>
        <p:nvSpPr>
          <p:cNvPr id="6" name="矩形 5"/>
          <p:cNvSpPr/>
          <p:nvPr/>
        </p:nvSpPr>
        <p:spPr>
          <a:xfrm>
            <a:off x="434237" y="1515808"/>
            <a:ext cx="1598930" cy="2908935"/>
          </a:xfrm>
          <a:prstGeom prst="rect">
            <a:avLst/>
          </a:prstGeom>
          <a:solidFill>
            <a:srgbClr val="C6D9F1">
              <a:alpha val="30000"/>
            </a:srgb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indent="0" algn="l" defTabSz="100838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303042" y="1515808"/>
            <a:ext cx="7293610" cy="2908935"/>
          </a:xfrm>
          <a:prstGeom prst="rect">
            <a:avLst/>
          </a:prstGeom>
          <a:solidFill>
            <a:srgbClr val="CCECFF">
              <a:alpha val="30000"/>
            </a:srgb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indent="0" algn="l" defTabSz="100838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9956697" y="1515808"/>
            <a:ext cx="1630680" cy="2908935"/>
          </a:xfrm>
          <a:prstGeom prst="rect">
            <a:avLst/>
          </a:prstGeom>
          <a:solidFill>
            <a:srgbClr val="C6D9F1">
              <a:alpha val="30000"/>
            </a:srgb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indent="0" algn="l" defTabSz="100838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694587" y="1852993"/>
            <a:ext cx="1162050" cy="3556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ctr" anchorCtr="0" compatLnSpc="1">
            <a:noAutofit/>
          </a:bodyPr>
          <a:lstStyle/>
          <a:p>
            <a:pPr lvl="0" algn="ctr" defTabSz="1008380">
              <a:buClrTx/>
              <a:buSzTx/>
              <a:buFontTx/>
            </a:pPr>
            <a:r>
              <a:rPr lang="en-US" altLang="zh-CN" sz="120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MySQL</a:t>
            </a:r>
          </a:p>
        </p:txBody>
      </p:sp>
      <p:sp>
        <p:nvSpPr>
          <p:cNvPr id="31" name="矩形 30"/>
          <p:cNvSpPr/>
          <p:nvPr/>
        </p:nvSpPr>
        <p:spPr>
          <a:xfrm>
            <a:off x="697762" y="2297493"/>
            <a:ext cx="1162050" cy="3556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ctr" anchorCtr="0" compatLnSpc="1">
            <a:noAutofit/>
          </a:bodyPr>
          <a:lstStyle/>
          <a:p>
            <a:pPr lvl="0" algn="ctr" defTabSz="1008380">
              <a:buClrTx/>
              <a:buSzTx/>
              <a:buFontTx/>
            </a:pPr>
            <a:r>
              <a:rPr lang="en-US" altLang="zh-CN" sz="1200" dirty="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MongoDB</a:t>
            </a:r>
          </a:p>
        </p:txBody>
      </p:sp>
      <p:sp>
        <p:nvSpPr>
          <p:cNvPr id="32" name="矩形 31"/>
          <p:cNvSpPr/>
          <p:nvPr/>
        </p:nvSpPr>
        <p:spPr>
          <a:xfrm>
            <a:off x="694587" y="2741993"/>
            <a:ext cx="1162050" cy="3556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ctr" anchorCtr="0" compatLnSpc="1">
            <a:noAutofit/>
          </a:bodyPr>
          <a:lstStyle/>
          <a:p>
            <a:pPr lvl="0" algn="ctr" defTabSz="1008380">
              <a:buClrTx/>
              <a:buSzTx/>
              <a:buFontTx/>
            </a:pPr>
            <a:r>
              <a:rPr lang="en-US" altLang="zh-CN" sz="120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......(DB)</a:t>
            </a:r>
          </a:p>
        </p:txBody>
      </p:sp>
      <p:sp>
        <p:nvSpPr>
          <p:cNvPr id="33" name="矩形 32"/>
          <p:cNvSpPr/>
          <p:nvPr/>
        </p:nvSpPr>
        <p:spPr>
          <a:xfrm>
            <a:off x="694587" y="3205543"/>
            <a:ext cx="1162050" cy="3556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ctr" anchorCtr="0" compatLnSpc="1">
            <a:noAutofit/>
          </a:bodyPr>
          <a:lstStyle/>
          <a:p>
            <a:pPr lvl="0" algn="ctr" defTabSz="1008380">
              <a:buClrTx/>
              <a:buSzTx/>
              <a:buFontTx/>
            </a:pPr>
            <a:r>
              <a:rPr lang="en-US" altLang="zh-CN" sz="120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Excel</a:t>
            </a:r>
          </a:p>
        </p:txBody>
      </p:sp>
      <p:sp>
        <p:nvSpPr>
          <p:cNvPr id="34" name="矩形 33"/>
          <p:cNvSpPr/>
          <p:nvPr/>
        </p:nvSpPr>
        <p:spPr>
          <a:xfrm>
            <a:off x="694587" y="3688143"/>
            <a:ext cx="1162050" cy="3556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ctr" anchorCtr="0" compatLnSpc="1">
            <a:noAutofit/>
          </a:bodyPr>
          <a:lstStyle/>
          <a:p>
            <a:pPr lvl="0" algn="ctr" defTabSz="1008380">
              <a:buClrTx/>
              <a:buSzTx/>
              <a:buFontTx/>
            </a:pPr>
            <a:r>
              <a:rPr lang="zh-CN" sz="120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低代码</a:t>
            </a:r>
            <a:r>
              <a:rPr lang="zh-CN" altLang="en-US" sz="120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模型</a:t>
            </a:r>
          </a:p>
        </p:txBody>
      </p:sp>
      <p:sp>
        <p:nvSpPr>
          <p:cNvPr id="35" name="矩形 34"/>
          <p:cNvSpPr/>
          <p:nvPr/>
        </p:nvSpPr>
        <p:spPr>
          <a:xfrm>
            <a:off x="4441087" y="2348293"/>
            <a:ext cx="1162050" cy="3556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ctr" anchorCtr="0" compatLnSpc="1">
            <a:noAutofit/>
          </a:bodyPr>
          <a:lstStyle/>
          <a:p>
            <a:pPr lvl="0" algn="ctr" defTabSz="1008380">
              <a:buClrTx/>
              <a:buSzTx/>
              <a:buFontTx/>
            </a:pPr>
            <a:r>
              <a:rPr lang="zh-CN" altLang="en-US" sz="120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输入</a:t>
            </a:r>
            <a:r>
              <a:rPr lang="en-US" altLang="zh-CN" sz="120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</a:t>
            </a:r>
          </a:p>
        </p:txBody>
      </p:sp>
      <p:sp>
        <p:nvSpPr>
          <p:cNvPr id="36" name="矩形 35"/>
          <p:cNvSpPr/>
          <p:nvPr/>
        </p:nvSpPr>
        <p:spPr>
          <a:xfrm>
            <a:off x="4441087" y="2792793"/>
            <a:ext cx="1162050" cy="3556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ctr" anchorCtr="0" compatLnSpc="1">
            <a:noAutofit/>
          </a:bodyPr>
          <a:lstStyle/>
          <a:p>
            <a:pPr lvl="0" algn="ctr" defTabSz="1008380">
              <a:buClrTx/>
              <a:buSzTx/>
              <a:buFontTx/>
            </a:pPr>
            <a:r>
              <a:rPr lang="zh-CN" altLang="en-US" sz="120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输入</a:t>
            </a:r>
            <a:r>
              <a:rPr lang="en-US" altLang="zh-CN" sz="120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</a:t>
            </a:r>
          </a:p>
        </p:txBody>
      </p:sp>
      <p:sp>
        <p:nvSpPr>
          <p:cNvPr id="37" name="矩形 36"/>
          <p:cNvSpPr/>
          <p:nvPr/>
        </p:nvSpPr>
        <p:spPr>
          <a:xfrm>
            <a:off x="4441087" y="3237293"/>
            <a:ext cx="1162050" cy="3556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ctr" anchorCtr="0" compatLnSpc="1">
            <a:noAutofit/>
          </a:bodyPr>
          <a:lstStyle/>
          <a:p>
            <a:pPr lvl="0" algn="ctr" defTabSz="1008380">
              <a:buClrTx/>
              <a:buSzTx/>
              <a:buFontTx/>
            </a:pPr>
            <a:r>
              <a:rPr lang="zh-CN" altLang="en-US" sz="120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输入</a:t>
            </a:r>
            <a:r>
              <a:rPr lang="en-US" altLang="zh-CN" sz="120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N</a:t>
            </a:r>
          </a:p>
        </p:txBody>
      </p:sp>
      <p:cxnSp>
        <p:nvCxnSpPr>
          <p:cNvPr id="38" name="直接箭头连接符 37"/>
          <p:cNvCxnSpPr>
            <a:stCxn id="30" idx="3"/>
            <a:endCxn id="39" idx="1"/>
          </p:cNvCxnSpPr>
          <p:nvPr/>
        </p:nvCxnSpPr>
        <p:spPr>
          <a:xfrm>
            <a:off x="1856637" y="2030793"/>
            <a:ext cx="701675" cy="4953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39" name="矩形 38"/>
          <p:cNvSpPr/>
          <p:nvPr/>
        </p:nvSpPr>
        <p:spPr>
          <a:xfrm>
            <a:off x="2558312" y="2348293"/>
            <a:ext cx="1162050" cy="3556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ctr" anchorCtr="0" compatLnSpc="1">
            <a:noAutofit/>
          </a:bodyPr>
          <a:lstStyle/>
          <a:p>
            <a:pPr lvl="0" algn="ctr" defTabSz="1008380">
              <a:buClrTx/>
              <a:buSzTx/>
              <a:buFontTx/>
            </a:pPr>
            <a:r>
              <a:rPr lang="zh-CN" altLang="en-US" sz="1200" dirty="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定时刷新数据</a:t>
            </a:r>
          </a:p>
        </p:txBody>
      </p:sp>
      <p:cxnSp>
        <p:nvCxnSpPr>
          <p:cNvPr id="40" name="直接箭头连接符 39"/>
          <p:cNvCxnSpPr>
            <a:stCxn id="39" idx="3"/>
            <a:endCxn id="35" idx="1"/>
          </p:cNvCxnSpPr>
          <p:nvPr/>
        </p:nvCxnSpPr>
        <p:spPr>
          <a:xfrm>
            <a:off x="3720362" y="2526093"/>
            <a:ext cx="720725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42" name="矩形 41"/>
          <p:cNvSpPr/>
          <p:nvPr/>
        </p:nvSpPr>
        <p:spPr>
          <a:xfrm>
            <a:off x="2551962" y="2792793"/>
            <a:ext cx="1162050" cy="3556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ctr" anchorCtr="0" compatLnSpc="1">
            <a:noAutofit/>
          </a:bodyPr>
          <a:lstStyle/>
          <a:p>
            <a:pPr lvl="0" algn="ctr" defTabSz="1008380">
              <a:buClrTx/>
              <a:buSzTx/>
              <a:buFontTx/>
            </a:pPr>
            <a:r>
              <a:rPr lang="zh-CN" altLang="en-US" sz="120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定时刷新数据</a:t>
            </a:r>
          </a:p>
        </p:txBody>
      </p:sp>
      <p:cxnSp>
        <p:nvCxnSpPr>
          <p:cNvPr id="43" name="直接箭头连接符 42"/>
          <p:cNvCxnSpPr>
            <a:stCxn id="31" idx="3"/>
            <a:endCxn id="42" idx="1"/>
          </p:cNvCxnSpPr>
          <p:nvPr/>
        </p:nvCxnSpPr>
        <p:spPr>
          <a:xfrm>
            <a:off x="1859812" y="2475293"/>
            <a:ext cx="692150" cy="4953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44" name="直接箭头连接符 43"/>
          <p:cNvCxnSpPr>
            <a:stCxn id="42" idx="3"/>
            <a:endCxn id="36" idx="1"/>
          </p:cNvCxnSpPr>
          <p:nvPr/>
        </p:nvCxnSpPr>
        <p:spPr>
          <a:xfrm>
            <a:off x="3714012" y="2970593"/>
            <a:ext cx="727075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45" name="矩形 44"/>
          <p:cNvSpPr/>
          <p:nvPr/>
        </p:nvSpPr>
        <p:spPr>
          <a:xfrm>
            <a:off x="2551962" y="3237293"/>
            <a:ext cx="1162050" cy="3556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ctr" anchorCtr="0" compatLnSpc="1">
            <a:noAutofit/>
          </a:bodyPr>
          <a:lstStyle/>
          <a:p>
            <a:pPr lvl="0" algn="ctr" defTabSz="1008380">
              <a:buClrTx/>
              <a:buSzTx/>
              <a:buFontTx/>
            </a:pPr>
            <a:r>
              <a:rPr lang="zh-CN" altLang="en-US" sz="120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定时刷新数据</a:t>
            </a:r>
          </a:p>
        </p:txBody>
      </p:sp>
      <p:cxnSp>
        <p:nvCxnSpPr>
          <p:cNvPr id="46" name="直接箭头连接符 45"/>
          <p:cNvCxnSpPr>
            <a:stCxn id="34" idx="3"/>
            <a:endCxn id="45" idx="1"/>
          </p:cNvCxnSpPr>
          <p:nvPr/>
        </p:nvCxnSpPr>
        <p:spPr>
          <a:xfrm flipV="1">
            <a:off x="1856637" y="3415093"/>
            <a:ext cx="695325" cy="45085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47" name="矩形 46"/>
          <p:cNvSpPr/>
          <p:nvPr/>
        </p:nvSpPr>
        <p:spPr>
          <a:xfrm>
            <a:off x="6403237" y="1852993"/>
            <a:ext cx="1162050" cy="3556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ctr" anchorCtr="0" compatLnSpc="1">
            <a:noAutofit/>
          </a:bodyPr>
          <a:lstStyle/>
          <a:p>
            <a:pPr lvl="0" algn="ctr" defTabSz="1008380">
              <a:buClrTx/>
              <a:buSzTx/>
              <a:buFontTx/>
            </a:pPr>
            <a:r>
              <a:rPr lang="zh-CN" sz="120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横向连接</a:t>
            </a:r>
          </a:p>
        </p:txBody>
      </p:sp>
      <p:sp>
        <p:nvSpPr>
          <p:cNvPr id="48" name="矩形 47"/>
          <p:cNvSpPr/>
          <p:nvPr/>
        </p:nvSpPr>
        <p:spPr>
          <a:xfrm>
            <a:off x="6403237" y="2297493"/>
            <a:ext cx="1162050" cy="3556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ctr" anchorCtr="0" compatLnSpc="1">
            <a:noAutofit/>
          </a:bodyPr>
          <a:lstStyle/>
          <a:p>
            <a:pPr lvl="0" algn="ctr" defTabSz="1008380">
              <a:buClrTx/>
              <a:buSzTx/>
              <a:buFontTx/>
            </a:pPr>
            <a:r>
              <a:rPr lang="zh-CN" sz="120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追加合并</a:t>
            </a:r>
          </a:p>
        </p:txBody>
      </p:sp>
      <p:sp>
        <p:nvSpPr>
          <p:cNvPr id="49" name="矩形 48"/>
          <p:cNvSpPr/>
          <p:nvPr/>
        </p:nvSpPr>
        <p:spPr>
          <a:xfrm>
            <a:off x="6403237" y="2741993"/>
            <a:ext cx="1162050" cy="3556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ctr" anchorCtr="0" compatLnSpc="1">
            <a:noAutofit/>
          </a:bodyPr>
          <a:lstStyle/>
          <a:p>
            <a:pPr lvl="0" algn="ctr" defTabSz="1008380">
              <a:buClrTx/>
              <a:buSzTx/>
              <a:buFontTx/>
            </a:pPr>
            <a:r>
              <a:rPr lang="zh-CN" sz="120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数据衍生</a:t>
            </a:r>
          </a:p>
        </p:txBody>
      </p:sp>
      <p:sp>
        <p:nvSpPr>
          <p:cNvPr id="50" name="矩形 49"/>
          <p:cNvSpPr/>
          <p:nvPr/>
        </p:nvSpPr>
        <p:spPr>
          <a:xfrm>
            <a:off x="6403237" y="3205543"/>
            <a:ext cx="1162050" cy="3556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ctr" anchorCtr="0" compatLnSpc="1">
            <a:noAutofit/>
          </a:bodyPr>
          <a:lstStyle/>
          <a:p>
            <a:pPr lvl="0" algn="ctr" defTabSz="1008380">
              <a:buClrTx/>
              <a:buSzTx/>
              <a:buFontTx/>
            </a:pPr>
            <a:r>
              <a:rPr lang="zh-CN" sz="120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字段设置</a:t>
            </a:r>
          </a:p>
        </p:txBody>
      </p:sp>
      <p:sp>
        <p:nvSpPr>
          <p:cNvPr id="51" name="矩形 50"/>
          <p:cNvSpPr/>
          <p:nvPr/>
        </p:nvSpPr>
        <p:spPr>
          <a:xfrm>
            <a:off x="6403237" y="3688143"/>
            <a:ext cx="1162050" cy="3556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ctr" anchorCtr="0" compatLnSpc="1">
            <a:noAutofit/>
          </a:bodyPr>
          <a:lstStyle/>
          <a:p>
            <a:pPr lvl="0" algn="ctr" defTabSz="1008380">
              <a:buClrTx/>
              <a:buSzTx/>
              <a:buFontTx/>
            </a:pPr>
            <a:r>
              <a:rPr lang="zh-CN" sz="120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数据筛选</a:t>
            </a:r>
          </a:p>
        </p:txBody>
      </p:sp>
      <p:sp>
        <p:nvSpPr>
          <p:cNvPr id="52" name="矩形 51"/>
          <p:cNvSpPr/>
          <p:nvPr/>
        </p:nvSpPr>
        <p:spPr>
          <a:xfrm>
            <a:off x="8232672" y="2805493"/>
            <a:ext cx="1162050" cy="3556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ctr" anchorCtr="0" compatLnSpc="1">
            <a:noAutofit/>
          </a:bodyPr>
          <a:lstStyle/>
          <a:p>
            <a:pPr lvl="0" algn="ctr" defTabSz="1008380">
              <a:buClrTx/>
              <a:buSzTx/>
              <a:buFontTx/>
            </a:pPr>
            <a:r>
              <a:rPr lang="zh-CN" sz="120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数据输出</a:t>
            </a:r>
          </a:p>
        </p:txBody>
      </p:sp>
      <p:sp>
        <p:nvSpPr>
          <p:cNvPr id="53" name="矩形 52"/>
          <p:cNvSpPr/>
          <p:nvPr/>
        </p:nvSpPr>
        <p:spPr>
          <a:xfrm>
            <a:off x="4205502" y="2272093"/>
            <a:ext cx="1574800" cy="14287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indent="0" algn="l" defTabSz="100838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6295287" y="1776793"/>
            <a:ext cx="1362710" cy="241300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indent="0" algn="l" defTabSz="100838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cxnSp>
        <p:nvCxnSpPr>
          <p:cNvPr id="55" name="直接箭头连接符 54"/>
          <p:cNvCxnSpPr>
            <a:stCxn id="53" idx="3"/>
            <a:endCxn id="54" idx="1"/>
          </p:cNvCxnSpPr>
          <p:nvPr/>
        </p:nvCxnSpPr>
        <p:spPr>
          <a:xfrm flipV="1">
            <a:off x="5780302" y="2983293"/>
            <a:ext cx="514985" cy="317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56" name="直接箭头连接符 55"/>
          <p:cNvCxnSpPr>
            <a:stCxn id="45" idx="3"/>
            <a:endCxn id="37" idx="1"/>
          </p:cNvCxnSpPr>
          <p:nvPr/>
        </p:nvCxnSpPr>
        <p:spPr>
          <a:xfrm>
            <a:off x="3714012" y="3415093"/>
            <a:ext cx="727075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57" name="直接箭头连接符 56"/>
          <p:cNvCxnSpPr>
            <a:stCxn id="54" idx="3"/>
            <a:endCxn id="52" idx="1"/>
          </p:cNvCxnSpPr>
          <p:nvPr/>
        </p:nvCxnSpPr>
        <p:spPr>
          <a:xfrm>
            <a:off x="7657997" y="2983293"/>
            <a:ext cx="574675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58" name="矩形 57"/>
          <p:cNvSpPr/>
          <p:nvPr/>
        </p:nvSpPr>
        <p:spPr>
          <a:xfrm>
            <a:off x="10186567" y="1916493"/>
            <a:ext cx="1162050" cy="3556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ctr" anchorCtr="0" compatLnSpc="1">
            <a:noAutofit/>
          </a:bodyPr>
          <a:lstStyle/>
          <a:p>
            <a:pPr lvl="0" algn="ctr" defTabSz="1008380">
              <a:buClrTx/>
              <a:buSzTx/>
              <a:buFontTx/>
            </a:pPr>
            <a:r>
              <a:rPr lang="zh-CN" sz="120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大屏展示</a:t>
            </a:r>
          </a:p>
        </p:txBody>
      </p:sp>
      <p:sp>
        <p:nvSpPr>
          <p:cNvPr id="59" name="矩形 58"/>
          <p:cNvSpPr/>
          <p:nvPr/>
        </p:nvSpPr>
        <p:spPr>
          <a:xfrm>
            <a:off x="10189742" y="2360993"/>
            <a:ext cx="1162050" cy="3556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ctr" anchorCtr="0" compatLnSpc="1">
            <a:noAutofit/>
          </a:bodyPr>
          <a:lstStyle/>
          <a:p>
            <a:pPr lvl="0" algn="ctr" defTabSz="1008380">
              <a:buClrTx/>
              <a:buSzTx/>
              <a:buFontTx/>
            </a:pPr>
            <a:r>
              <a:rPr lang="zh-CN" sz="120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系统图表</a:t>
            </a:r>
          </a:p>
        </p:txBody>
      </p:sp>
      <p:sp>
        <p:nvSpPr>
          <p:cNvPr id="60" name="矩形 59"/>
          <p:cNvSpPr/>
          <p:nvPr/>
        </p:nvSpPr>
        <p:spPr>
          <a:xfrm>
            <a:off x="10189742" y="2805493"/>
            <a:ext cx="1162050" cy="3556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ctr" anchorCtr="0" compatLnSpc="1">
            <a:noAutofit/>
          </a:bodyPr>
          <a:lstStyle/>
          <a:p>
            <a:pPr lvl="0" algn="ctr" defTabSz="1008380">
              <a:buClrTx/>
              <a:buSzTx/>
              <a:buFontTx/>
            </a:pPr>
            <a:r>
              <a:rPr lang="zh-CN" sz="120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文件生成</a:t>
            </a:r>
          </a:p>
        </p:txBody>
      </p:sp>
      <p:sp>
        <p:nvSpPr>
          <p:cNvPr id="61" name="矩形 60"/>
          <p:cNvSpPr/>
          <p:nvPr/>
        </p:nvSpPr>
        <p:spPr>
          <a:xfrm>
            <a:off x="10189742" y="3694493"/>
            <a:ext cx="1162050" cy="3556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ctr" anchorCtr="0" compatLnSpc="1">
            <a:noAutofit/>
          </a:bodyPr>
          <a:lstStyle/>
          <a:p>
            <a:pPr lvl="0" algn="ctr" defTabSz="1008380">
              <a:buClrTx/>
              <a:buSzTx/>
              <a:buFontTx/>
            </a:pPr>
            <a:r>
              <a:rPr lang="zh-CN" sz="120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报表系统</a:t>
            </a:r>
          </a:p>
        </p:txBody>
      </p:sp>
      <p:sp>
        <p:nvSpPr>
          <p:cNvPr id="62" name="矩形 61"/>
          <p:cNvSpPr/>
          <p:nvPr/>
        </p:nvSpPr>
        <p:spPr>
          <a:xfrm>
            <a:off x="10189742" y="3249993"/>
            <a:ext cx="1162050" cy="3556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ctr" anchorCtr="0" compatLnSpc="1">
            <a:noAutofit/>
          </a:bodyPr>
          <a:lstStyle/>
          <a:p>
            <a:pPr lvl="0" algn="ctr" defTabSz="1008380">
              <a:buClrTx/>
              <a:buSzTx/>
              <a:buFontTx/>
            </a:pPr>
            <a:r>
              <a:rPr lang="en-US" altLang="zh-CN" sz="120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API</a:t>
            </a:r>
            <a:r>
              <a:rPr lang="zh-CN" altLang="en-US" sz="120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接口</a:t>
            </a:r>
          </a:p>
        </p:txBody>
      </p:sp>
      <p:sp>
        <p:nvSpPr>
          <p:cNvPr id="63" name="矩形 62"/>
          <p:cNvSpPr/>
          <p:nvPr/>
        </p:nvSpPr>
        <p:spPr>
          <a:xfrm>
            <a:off x="10086237" y="1799018"/>
            <a:ext cx="1362710" cy="241300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indent="0" algn="l" defTabSz="100838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cxnSp>
        <p:nvCxnSpPr>
          <p:cNvPr id="64" name="直接箭头连接符 63"/>
          <p:cNvCxnSpPr>
            <a:stCxn id="52" idx="3"/>
            <a:endCxn id="60" idx="1"/>
          </p:cNvCxnSpPr>
          <p:nvPr/>
        </p:nvCxnSpPr>
        <p:spPr>
          <a:xfrm>
            <a:off x="9394722" y="2983293"/>
            <a:ext cx="79502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65" name="文本框 64"/>
          <p:cNvSpPr txBox="1"/>
          <p:nvPr/>
        </p:nvSpPr>
        <p:spPr>
          <a:xfrm>
            <a:off x="459637" y="1532318"/>
            <a:ext cx="78359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>
                <a:solidFill>
                  <a:schemeClr val="bg1">
                    <a:lumMod val="65000"/>
                  </a:schemeClr>
                </a:solidFill>
              </a:rPr>
              <a:t>OLTP</a:t>
            </a:r>
          </a:p>
        </p:txBody>
      </p:sp>
      <p:sp>
        <p:nvSpPr>
          <p:cNvPr id="66" name="文本框 65"/>
          <p:cNvSpPr txBox="1"/>
          <p:nvPr/>
        </p:nvSpPr>
        <p:spPr>
          <a:xfrm>
            <a:off x="2303042" y="1515808"/>
            <a:ext cx="78359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</a:rPr>
              <a:t>ETL</a:t>
            </a:r>
          </a:p>
        </p:txBody>
      </p:sp>
      <p:sp>
        <p:nvSpPr>
          <p:cNvPr id="67" name="文本框 66"/>
          <p:cNvSpPr txBox="1"/>
          <p:nvPr/>
        </p:nvSpPr>
        <p:spPr>
          <a:xfrm>
            <a:off x="9957332" y="1508188"/>
            <a:ext cx="78359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>
                <a:solidFill>
                  <a:schemeClr val="bg1">
                    <a:lumMod val="65000"/>
                  </a:schemeClr>
                </a:solidFill>
              </a:rPr>
              <a:t>OLAP</a:t>
            </a: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774BAADD-8172-F04D-9D17-87C2E8371E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296" b="8002"/>
          <a:stretch/>
        </p:blipFill>
        <p:spPr>
          <a:xfrm>
            <a:off x="430744" y="4673355"/>
            <a:ext cx="11156633" cy="15938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76404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540691" y="139515"/>
            <a:ext cx="2629229" cy="429445"/>
          </a:xfrm>
          <a:prstGeom prst="rect">
            <a:avLst/>
          </a:prstGeom>
        </p:spPr>
        <p:txBody>
          <a:bodyPr lIns="121935" tIns="60968" rIns="121935" bIns="60968"/>
          <a:lstStyle>
            <a:lvl1pPr algn="l" defTabSz="914400" rtl="0" eaLnBrk="1" fontAlgn="base" hangingPunct="1">
              <a:spcBef>
                <a:spcPct val="0"/>
              </a:spcBef>
              <a:spcAft>
                <a:spcPct val="0"/>
              </a:spcAft>
              <a:defRPr sz="2400" b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algn="ctr" defTabSz="9144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 defTabSz="9144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 defTabSz="9144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 defTabSz="9144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14655" algn="ctr" defTabSz="9144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829310" algn="ctr" defTabSz="9144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243965" algn="ctr" defTabSz="9144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658620" algn="ctr" defTabSz="9144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000" b="1" kern="0" dirty="0">
                <a:solidFill>
                  <a:schemeClr val="bg1"/>
                </a:solidFill>
              </a:rPr>
              <a:t>多类型数据源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79B88BE-021A-A2A7-E1AF-C0E83D469BD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143"/>
          <a:stretch/>
        </p:blipFill>
        <p:spPr>
          <a:xfrm>
            <a:off x="147484" y="804822"/>
            <a:ext cx="5731828" cy="28940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C436FDE-E5F1-936E-5DEA-A7AFEA97E5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69"/>
          <a:stretch/>
        </p:blipFill>
        <p:spPr>
          <a:xfrm>
            <a:off x="147483" y="3746091"/>
            <a:ext cx="5683789" cy="28940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A1DAA3D-C05F-E434-47F4-36497DF2D4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1902" y="822519"/>
            <a:ext cx="6033352" cy="34722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CAD6F69D-65E5-DFD0-96DF-381230632F6D}"/>
              </a:ext>
            </a:extLst>
          </p:cNvPr>
          <p:cNvSpPr txBox="1"/>
          <p:nvPr/>
        </p:nvSpPr>
        <p:spPr>
          <a:xfrm>
            <a:off x="5961897" y="5229565"/>
            <a:ext cx="6033351" cy="307777"/>
          </a:xfrm>
          <a:prstGeom prst="rect">
            <a:avLst/>
          </a:prstGeom>
          <a:solidFill>
            <a:srgbClr val="E3EBF5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库表结构自动同步，避免手动建模的繁琐</a:t>
            </a:r>
            <a:endParaRPr lang="en-US" altLang="zh-CN" sz="1400" dirty="0">
              <a:solidFill>
                <a:schemeClr val="tx2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D89D5F7-D82C-327D-2E3E-ADBED8D2848A}"/>
              </a:ext>
            </a:extLst>
          </p:cNvPr>
          <p:cNvSpPr txBox="1"/>
          <p:nvPr/>
        </p:nvSpPr>
        <p:spPr>
          <a:xfrm>
            <a:off x="5961896" y="4774633"/>
            <a:ext cx="6033351" cy="307777"/>
          </a:xfrm>
          <a:prstGeom prst="rect">
            <a:avLst/>
          </a:prstGeom>
          <a:solidFill>
            <a:srgbClr val="E3EBF5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数据源不断扩展，包括在线数据库、离线数据文件（不断扩展中）</a:t>
            </a:r>
            <a:endParaRPr lang="en-US" altLang="zh-CN" sz="1400" dirty="0">
              <a:solidFill>
                <a:schemeClr val="tx2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CBED70C-766C-0799-A5A7-CAA9A1CC78DD}"/>
              </a:ext>
            </a:extLst>
          </p:cNvPr>
          <p:cNvSpPr txBox="1"/>
          <p:nvPr/>
        </p:nvSpPr>
        <p:spPr>
          <a:xfrm>
            <a:off x="5961899" y="5745401"/>
            <a:ext cx="6033351" cy="307777"/>
          </a:xfrm>
          <a:prstGeom prst="rect">
            <a:avLst/>
          </a:prstGeom>
          <a:solidFill>
            <a:srgbClr val="E3EBF5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支持接口数据</a:t>
            </a:r>
            <a:r>
              <a:rPr lang="en-US" altLang="zh-CN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模型入库</a:t>
            </a:r>
            <a:r>
              <a:rPr lang="en-US" altLang="zh-CN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智仓数据分析</a:t>
            </a:r>
            <a:endParaRPr lang="en-US" altLang="zh-CN" sz="1400" dirty="0">
              <a:solidFill>
                <a:schemeClr val="tx2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7E5E3A-0A09-664E-BAFD-07340071095E}"/>
              </a:ext>
            </a:extLst>
          </p:cNvPr>
          <p:cNvSpPr txBox="1"/>
          <p:nvPr/>
        </p:nvSpPr>
        <p:spPr>
          <a:xfrm>
            <a:off x="5961899" y="6195565"/>
            <a:ext cx="6033351" cy="307777"/>
          </a:xfrm>
          <a:prstGeom prst="rect">
            <a:avLst/>
          </a:prstGeom>
          <a:solidFill>
            <a:srgbClr val="E3EBF5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数据源支持</a:t>
            </a:r>
            <a:r>
              <a:rPr lang="en-US" altLang="zh-CN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JVS</a:t>
            </a:r>
            <a:r>
              <a:rPr lang="zh-CN" altLang="en-US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低代码开发平台，智仓输出的数据重复引用</a:t>
            </a:r>
            <a:endParaRPr lang="en-US" altLang="zh-CN" sz="1400" dirty="0">
              <a:solidFill>
                <a:schemeClr val="tx2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74672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540691" y="139515"/>
            <a:ext cx="2629229" cy="429445"/>
          </a:xfrm>
          <a:prstGeom prst="rect">
            <a:avLst/>
          </a:prstGeom>
        </p:spPr>
        <p:txBody>
          <a:bodyPr lIns="121935" tIns="60968" rIns="121935" bIns="60968"/>
          <a:lstStyle>
            <a:lvl1pPr algn="l" defTabSz="914400" rtl="0" eaLnBrk="1" fontAlgn="base" hangingPunct="1">
              <a:spcBef>
                <a:spcPct val="0"/>
              </a:spcBef>
              <a:spcAft>
                <a:spcPct val="0"/>
              </a:spcAft>
              <a:defRPr sz="2400" b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algn="ctr" defTabSz="9144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 defTabSz="9144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 defTabSz="9144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 defTabSz="9144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14655" algn="ctr" defTabSz="9144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829310" algn="ctr" defTabSz="9144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243965" algn="ctr" defTabSz="9144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658620" algn="ctr" defTabSz="9144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000" b="1" kern="0" dirty="0">
                <a:solidFill>
                  <a:schemeClr val="bg1"/>
                </a:solidFill>
              </a:rPr>
              <a:t>数据可视化建模</a:t>
            </a: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86E4796E-3465-6AE1-1D0B-D73BC0367517}"/>
              </a:ext>
            </a:extLst>
          </p:cNvPr>
          <p:cNvGrpSpPr/>
          <p:nvPr/>
        </p:nvGrpSpPr>
        <p:grpSpPr>
          <a:xfrm>
            <a:off x="339171" y="812294"/>
            <a:ext cx="11683151" cy="5703017"/>
            <a:chOff x="339171" y="859489"/>
            <a:chExt cx="11683151" cy="5703017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323A9E8F-724A-3A5C-F205-EF5BB7D7FE4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22611" y="1366568"/>
              <a:ext cx="8260687" cy="4591780"/>
            </a:xfrm>
            <a:prstGeom prst="rect">
              <a:avLst/>
            </a:prstGeom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310DDDA0-E13A-C1F6-CE54-25F25F95A733}"/>
                </a:ext>
              </a:extLst>
            </p:cNvPr>
            <p:cNvSpPr txBox="1"/>
            <p:nvPr/>
          </p:nvSpPr>
          <p:spPr>
            <a:xfrm>
              <a:off x="3016152" y="871014"/>
              <a:ext cx="2344395" cy="276999"/>
            </a:xfrm>
            <a:prstGeom prst="rect">
              <a:avLst/>
            </a:prstGeom>
            <a:noFill/>
            <a:ln>
              <a:solidFill>
                <a:srgbClr val="FF7C80"/>
              </a:solidFill>
            </a:ln>
            <a:effectLst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285750" indent="-285750">
                <a:buFont typeface="Arial" panose="020B0604020202020204" pitchFamily="34" charset="0"/>
                <a:buChar char="•"/>
                <a:defRPr sz="1200">
                  <a:solidFill>
                    <a:srgbClr val="FF7C8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dirty="0"/>
                <a:t>节点</a:t>
              </a:r>
              <a:r>
                <a:rPr lang="en-US" altLang="zh-CN" dirty="0"/>
                <a:t>+</a:t>
              </a:r>
              <a:r>
                <a:rPr lang="zh-CN" altLang="en-US" dirty="0"/>
                <a:t>流式处理数据处理</a:t>
              </a: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4C77D503-6D16-05FF-D5C8-99AE70D23F46}"/>
                </a:ext>
              </a:extLst>
            </p:cNvPr>
            <p:cNvSpPr txBox="1"/>
            <p:nvPr/>
          </p:nvSpPr>
          <p:spPr>
            <a:xfrm>
              <a:off x="9677927" y="2627044"/>
              <a:ext cx="2344395" cy="276999"/>
            </a:xfrm>
            <a:prstGeom prst="rect">
              <a:avLst/>
            </a:prstGeom>
            <a:noFill/>
            <a:ln>
              <a:solidFill>
                <a:srgbClr val="FF7C80"/>
              </a:solidFill>
            </a:ln>
            <a:effectLst/>
          </p:spPr>
          <p:txBody>
            <a:bodyPr wrap="squar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CN" altLang="en-US" sz="1200" dirty="0">
                  <a:solidFill>
                    <a:srgbClr val="FF7C8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流式画布</a:t>
              </a:r>
              <a:r>
                <a:rPr lang="en-US" altLang="zh-CN" sz="1200" dirty="0">
                  <a:solidFill>
                    <a:srgbClr val="FF7C8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+</a:t>
              </a:r>
              <a:r>
                <a:rPr lang="zh-CN" altLang="en-US" sz="1200" dirty="0">
                  <a:solidFill>
                    <a:srgbClr val="FF7C8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拖拽设置</a:t>
              </a:r>
            </a:p>
          </p:txBody>
        </p:sp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3DB63F43-5332-37CE-71CA-6265156ED7D8}"/>
                </a:ext>
              </a:extLst>
            </p:cNvPr>
            <p:cNvCxnSpPr/>
            <p:nvPr/>
          </p:nvCxnSpPr>
          <p:spPr bwMode="auto">
            <a:xfrm>
              <a:off x="3140426" y="1009513"/>
              <a:ext cx="0" cy="819287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rgbClr val="FF7C8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36FF3DA1-FB4C-99A7-71AF-68BF3553526B}"/>
                </a:ext>
              </a:extLst>
            </p:cNvPr>
            <p:cNvGrpSpPr/>
            <p:nvPr/>
          </p:nvGrpSpPr>
          <p:grpSpPr>
            <a:xfrm>
              <a:off x="6540033" y="5604719"/>
              <a:ext cx="2344395" cy="957787"/>
              <a:chOff x="6534133" y="5598820"/>
              <a:chExt cx="2344395" cy="957787"/>
            </a:xfrm>
          </p:grpSpPr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7327E197-7991-D60C-D3E4-EE7F567F20E0}"/>
                  </a:ext>
                </a:extLst>
              </p:cNvPr>
              <p:cNvSpPr txBox="1"/>
              <p:nvPr/>
            </p:nvSpPr>
            <p:spPr>
              <a:xfrm>
                <a:off x="6534133" y="6279608"/>
                <a:ext cx="2344395" cy="276999"/>
              </a:xfrm>
              <a:prstGeom prst="rect">
                <a:avLst/>
              </a:prstGeom>
              <a:noFill/>
              <a:ln>
                <a:solidFill>
                  <a:srgbClr val="FF7C80"/>
                </a:solidFill>
              </a:ln>
              <a:effectLst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zh-CN" altLang="en-US" sz="1200" dirty="0">
                    <a:solidFill>
                      <a:srgbClr val="FF7C8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处理结果实时预览效果</a:t>
                </a:r>
              </a:p>
            </p:txBody>
          </p:sp>
          <p:cxnSp>
            <p:nvCxnSpPr>
              <p:cNvPr id="18" name="直接连接符 17">
                <a:extLst>
                  <a:ext uri="{FF2B5EF4-FFF2-40B4-BE49-F238E27FC236}">
                    <a16:creationId xmlns:a16="http://schemas.microsoft.com/office/drawing/2014/main" id="{EB276B51-CA18-BEA0-0337-DD56C5A7B153}"/>
                  </a:ext>
                </a:extLst>
              </p:cNvPr>
              <p:cNvCxnSpPr/>
              <p:nvPr/>
            </p:nvCxnSpPr>
            <p:spPr bwMode="auto">
              <a:xfrm>
                <a:off x="6649558" y="5598820"/>
                <a:ext cx="0" cy="819287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rgbClr val="FF7C8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CB1F50CC-D21F-6D1C-A093-8338422AD237}"/>
                </a:ext>
              </a:extLst>
            </p:cNvPr>
            <p:cNvGrpSpPr/>
            <p:nvPr/>
          </p:nvGrpSpPr>
          <p:grpSpPr>
            <a:xfrm>
              <a:off x="3081153" y="5556682"/>
              <a:ext cx="2344395" cy="970316"/>
              <a:chOff x="3162652" y="324198"/>
              <a:chExt cx="2344395" cy="970316"/>
            </a:xfrm>
          </p:grpSpPr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15A736C5-6C92-4786-5660-6566C6685169}"/>
                  </a:ext>
                </a:extLst>
              </p:cNvPr>
              <p:cNvSpPr txBox="1"/>
              <p:nvPr/>
            </p:nvSpPr>
            <p:spPr>
              <a:xfrm>
                <a:off x="3162652" y="1017515"/>
                <a:ext cx="2344395" cy="276999"/>
              </a:xfrm>
              <a:prstGeom prst="rect">
                <a:avLst/>
              </a:prstGeom>
              <a:noFill/>
              <a:ln>
                <a:solidFill>
                  <a:srgbClr val="FF7C80"/>
                </a:solidFill>
              </a:ln>
              <a:effectLst/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 marL="285750" indent="-285750">
                  <a:buFont typeface="Arial" panose="020B0604020202020204" pitchFamily="34" charset="0"/>
                  <a:buChar char="•"/>
                  <a:defRPr sz="1200">
                    <a:solidFill>
                      <a:srgbClr val="FF7C8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r>
                  <a:rPr lang="zh-CN" altLang="en-US" dirty="0"/>
                  <a:t>数据模型快速构建</a:t>
                </a:r>
              </a:p>
            </p:txBody>
          </p:sp>
          <p:cxnSp>
            <p:nvCxnSpPr>
              <p:cNvPr id="20" name="直接连接符 19">
                <a:extLst>
                  <a:ext uri="{FF2B5EF4-FFF2-40B4-BE49-F238E27FC236}">
                    <a16:creationId xmlns:a16="http://schemas.microsoft.com/office/drawing/2014/main" id="{A04A21AB-4BCF-7088-C298-6F23536B9BA7}"/>
                  </a:ext>
                </a:extLst>
              </p:cNvPr>
              <p:cNvCxnSpPr/>
              <p:nvPr/>
            </p:nvCxnSpPr>
            <p:spPr bwMode="auto">
              <a:xfrm>
                <a:off x="3286926" y="324198"/>
                <a:ext cx="0" cy="819287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rgbClr val="FF7C8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566D33B4-C570-D5A0-45E6-4B6F8285BB03}"/>
                </a:ext>
              </a:extLst>
            </p:cNvPr>
            <p:cNvSpPr txBox="1"/>
            <p:nvPr/>
          </p:nvSpPr>
          <p:spPr>
            <a:xfrm>
              <a:off x="339171" y="3825607"/>
              <a:ext cx="1522034" cy="276999"/>
            </a:xfrm>
            <a:prstGeom prst="rect">
              <a:avLst/>
            </a:prstGeom>
            <a:noFill/>
            <a:ln>
              <a:solidFill>
                <a:srgbClr val="FF7C80"/>
              </a:solidFill>
            </a:ln>
            <a:effectLst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285750" indent="-285750">
                <a:buFont typeface="Arial" panose="020B0604020202020204" pitchFamily="34" charset="0"/>
                <a:buChar char="•"/>
                <a:defRPr sz="1200">
                  <a:solidFill>
                    <a:srgbClr val="FF7C8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marL="0" indent="0">
                <a:buNone/>
              </a:pPr>
              <a:r>
                <a:rPr lang="zh-CN" altLang="en-US" dirty="0"/>
                <a:t>多种数据处理功能 </a:t>
              </a:r>
              <a:r>
                <a:rPr lang="en-US" altLang="zh-CN" b="1" dirty="0"/>
                <a:t>·</a:t>
              </a:r>
              <a:endParaRPr lang="zh-CN" altLang="en-US" b="1" dirty="0"/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508B0B92-9CFE-92E5-5228-8A5451D48939}"/>
                </a:ext>
              </a:extLst>
            </p:cNvPr>
            <p:cNvSpPr txBox="1"/>
            <p:nvPr/>
          </p:nvSpPr>
          <p:spPr>
            <a:xfrm>
              <a:off x="4822758" y="3296399"/>
              <a:ext cx="2344395" cy="276999"/>
            </a:xfrm>
            <a:prstGeom prst="rect">
              <a:avLst/>
            </a:prstGeom>
            <a:noFill/>
            <a:ln>
              <a:solidFill>
                <a:srgbClr val="FF7C80"/>
              </a:solidFill>
            </a:ln>
            <a:effectLst/>
          </p:spPr>
          <p:txBody>
            <a:bodyPr wrap="squar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CN" altLang="en-US" sz="1200" dirty="0">
                  <a:solidFill>
                    <a:srgbClr val="FF7C8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自助式数据加工</a:t>
              </a: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3DB6CBBB-79EF-6AEB-9B00-94752A1BA900}"/>
                </a:ext>
              </a:extLst>
            </p:cNvPr>
            <p:cNvSpPr txBox="1"/>
            <p:nvPr/>
          </p:nvSpPr>
          <p:spPr>
            <a:xfrm>
              <a:off x="5994955" y="859489"/>
              <a:ext cx="2344395" cy="276999"/>
            </a:xfrm>
            <a:prstGeom prst="rect">
              <a:avLst/>
            </a:prstGeom>
            <a:noFill/>
            <a:ln>
              <a:solidFill>
                <a:srgbClr val="FF7C80"/>
              </a:solidFill>
            </a:ln>
            <a:effectLst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285750" indent="-285750">
                <a:buFont typeface="Arial" panose="020B0604020202020204" pitchFamily="34" charset="0"/>
                <a:buChar char="•"/>
                <a:defRPr sz="1200">
                  <a:solidFill>
                    <a:srgbClr val="FF7C8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dirty="0"/>
                <a:t>定时、周期任务执行</a:t>
              </a:r>
            </a:p>
          </p:txBody>
        </p:sp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id="{79D10779-7082-33F9-7731-67DC89092FD7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119229" y="997988"/>
              <a:ext cx="0" cy="43702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rgbClr val="FF7C8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9782D62D-EEC8-3F6A-36E3-969079105F71}"/>
                </a:ext>
              </a:extLst>
            </p:cNvPr>
            <p:cNvSpPr txBox="1"/>
            <p:nvPr/>
          </p:nvSpPr>
          <p:spPr>
            <a:xfrm>
              <a:off x="6540033" y="1825517"/>
              <a:ext cx="2344395" cy="276999"/>
            </a:xfrm>
            <a:prstGeom prst="rect">
              <a:avLst/>
            </a:prstGeom>
            <a:noFill/>
            <a:ln>
              <a:solidFill>
                <a:srgbClr val="FF7C80"/>
              </a:solidFill>
            </a:ln>
            <a:effectLst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285750" indent="-285750">
                <a:buFont typeface="Arial" panose="020B0604020202020204" pitchFamily="34" charset="0"/>
                <a:buChar char="•"/>
                <a:defRPr sz="1200">
                  <a:solidFill>
                    <a:srgbClr val="FF7C8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dirty="0"/>
                <a:t>执行日志结果记录</a:t>
              </a:r>
            </a:p>
          </p:txBody>
        </p:sp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id="{EDBC1EB0-3EF6-6E0B-AE2D-A7D635C96153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655458" y="1526996"/>
              <a:ext cx="0" cy="43702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rgbClr val="FF7C8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1810756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540691" y="139515"/>
            <a:ext cx="2629229" cy="429445"/>
          </a:xfrm>
          <a:prstGeom prst="rect">
            <a:avLst/>
          </a:prstGeom>
        </p:spPr>
        <p:txBody>
          <a:bodyPr lIns="121935" tIns="60968" rIns="121935" bIns="60968"/>
          <a:lstStyle>
            <a:lvl1pPr algn="l" defTabSz="914400" rtl="0" eaLnBrk="1" fontAlgn="base" hangingPunct="1">
              <a:spcBef>
                <a:spcPct val="0"/>
              </a:spcBef>
              <a:spcAft>
                <a:spcPct val="0"/>
              </a:spcAft>
              <a:defRPr sz="2400" b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algn="ctr" defTabSz="9144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 defTabSz="9144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 defTabSz="9144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 defTabSz="9144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14655" algn="ctr" defTabSz="9144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829310" algn="ctr" defTabSz="9144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243965" algn="ctr" defTabSz="9144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658620" algn="ctr" defTabSz="9144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000" b="1" kern="0" dirty="0">
                <a:solidFill>
                  <a:schemeClr val="bg1"/>
                </a:solidFill>
              </a:rPr>
              <a:t>自助式数据加工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FCD33BF1-41F1-C27F-97E6-18B3220BBEEF}"/>
              </a:ext>
            </a:extLst>
          </p:cNvPr>
          <p:cNvGrpSpPr/>
          <p:nvPr/>
        </p:nvGrpSpPr>
        <p:grpSpPr>
          <a:xfrm>
            <a:off x="357575" y="1075465"/>
            <a:ext cx="11100085" cy="4866969"/>
            <a:chOff x="239588" y="739202"/>
            <a:chExt cx="11100085" cy="4866969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C0260E8A-2EE1-EBB3-6138-D86C6C5903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83918" y="739202"/>
              <a:ext cx="8755755" cy="4866968"/>
            </a:xfrm>
            <a:prstGeom prst="rect">
              <a:avLst/>
            </a:prstGeom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F5AADC0D-6B31-E766-53D7-FE31588F5DF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9588" y="739203"/>
              <a:ext cx="1887899" cy="4866968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04E5E98B-4124-A9AC-1BF2-C0F7DBDF7898}"/>
                </a:ext>
              </a:extLst>
            </p:cNvPr>
            <p:cNvSpPr txBox="1"/>
            <p:nvPr/>
          </p:nvSpPr>
          <p:spPr>
            <a:xfrm>
              <a:off x="5789597" y="2603677"/>
              <a:ext cx="2344395" cy="276999"/>
            </a:xfrm>
            <a:prstGeom prst="rect">
              <a:avLst/>
            </a:prstGeom>
            <a:noFill/>
            <a:ln>
              <a:solidFill>
                <a:srgbClr val="FF7C80"/>
              </a:solidFill>
            </a:ln>
            <a:effectLst/>
          </p:spPr>
          <p:txBody>
            <a:bodyPr wrap="squar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CN" altLang="en-US" sz="1200" dirty="0">
                  <a:solidFill>
                    <a:srgbClr val="FF7C8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自助式函数</a:t>
              </a:r>
              <a:r>
                <a:rPr lang="en-US" altLang="zh-CN" sz="1200" dirty="0">
                  <a:solidFill>
                    <a:srgbClr val="FF7C8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=</a:t>
              </a:r>
              <a:r>
                <a:rPr lang="zh-CN" altLang="en-US" sz="1200" dirty="0">
                  <a:solidFill>
                    <a:srgbClr val="FF7C8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数据处理</a:t>
              </a:r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60270B25-F97E-B9C8-2CA5-ABD6A0736BB6}"/>
                </a:ext>
              </a:extLst>
            </p:cNvPr>
            <p:cNvSpPr txBox="1"/>
            <p:nvPr/>
          </p:nvSpPr>
          <p:spPr>
            <a:xfrm>
              <a:off x="4524184" y="5251198"/>
              <a:ext cx="4875219" cy="307777"/>
            </a:xfrm>
            <a:prstGeom prst="rect">
              <a:avLst/>
            </a:prstGeom>
            <a:solidFill>
              <a:srgbClr val="E3EBF5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CN" altLang="en-US" sz="14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无需</a:t>
              </a:r>
              <a:r>
                <a:rPr lang="en-US" altLang="zh-CN" sz="14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SQL</a:t>
              </a:r>
              <a:r>
                <a:rPr lang="zh-CN" altLang="en-US" sz="14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、无需专业技术，可视化操作毫无门槛</a:t>
              </a:r>
              <a:endParaRPr lang="en-US" altLang="zh-CN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55998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540691" y="139515"/>
            <a:ext cx="2629229" cy="429445"/>
          </a:xfrm>
          <a:prstGeom prst="rect">
            <a:avLst/>
          </a:prstGeom>
        </p:spPr>
        <p:txBody>
          <a:bodyPr lIns="121935" tIns="60968" rIns="121935" bIns="60968"/>
          <a:lstStyle>
            <a:lvl1pPr algn="l" defTabSz="914400" rtl="0" eaLnBrk="1" fontAlgn="base" hangingPunct="1">
              <a:spcBef>
                <a:spcPct val="0"/>
              </a:spcBef>
              <a:spcAft>
                <a:spcPct val="0"/>
              </a:spcAft>
              <a:defRPr sz="2400" b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algn="ctr" defTabSz="9144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 defTabSz="9144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 defTabSz="9144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 defTabSz="9144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14655" algn="ctr" defTabSz="9144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829310" algn="ctr" defTabSz="9144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243965" algn="ctr" defTabSz="9144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658620" algn="ctr" defTabSz="9144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000" b="1" kern="0" dirty="0">
                <a:solidFill>
                  <a:schemeClr val="bg1"/>
                </a:solidFill>
              </a:rPr>
              <a:t>数据的持久化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289312C3-4B8E-967A-D284-620CBAFC2A6A}"/>
              </a:ext>
            </a:extLst>
          </p:cNvPr>
          <p:cNvGrpSpPr/>
          <p:nvPr/>
        </p:nvGrpSpPr>
        <p:grpSpPr>
          <a:xfrm>
            <a:off x="0" y="691384"/>
            <a:ext cx="12195175" cy="6131222"/>
            <a:chOff x="0" y="691384"/>
            <a:chExt cx="12195175" cy="6131222"/>
          </a:xfrm>
        </p:grpSpPr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55BEC6C7-3546-B22A-A574-30552F8D93D9}"/>
                </a:ext>
              </a:extLst>
            </p:cNvPr>
            <p:cNvGrpSpPr/>
            <p:nvPr/>
          </p:nvGrpSpPr>
          <p:grpSpPr>
            <a:xfrm>
              <a:off x="0" y="691384"/>
              <a:ext cx="12195175" cy="6131222"/>
              <a:chOff x="0" y="691384"/>
              <a:chExt cx="12195175" cy="6131222"/>
            </a:xfrm>
          </p:grpSpPr>
          <p:pic>
            <p:nvPicPr>
              <p:cNvPr id="5" name="图片 4">
                <a:extLst>
                  <a:ext uri="{FF2B5EF4-FFF2-40B4-BE49-F238E27FC236}">
                    <a16:creationId xmlns:a16="http://schemas.microsoft.com/office/drawing/2014/main" id="{4C94FD8D-B600-C79A-5C93-2BF46504C9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691384"/>
                <a:ext cx="12195175" cy="6131222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pic>
            <p:nvPicPr>
              <p:cNvPr id="8" name="图片 7">
                <a:extLst>
                  <a:ext uri="{FF2B5EF4-FFF2-40B4-BE49-F238E27FC236}">
                    <a16:creationId xmlns:a16="http://schemas.microsoft.com/office/drawing/2014/main" id="{77797751-7931-4BC3-3EE1-5A035145215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5993" r="26374"/>
              <a:stretch/>
            </p:blipFill>
            <p:spPr>
              <a:xfrm>
                <a:off x="7264072" y="2943441"/>
                <a:ext cx="3496352" cy="3704519"/>
              </a:xfrm>
              <a:prstGeom prst="rect">
                <a:avLst/>
              </a:prstGeom>
              <a:ln>
                <a:solidFill>
                  <a:srgbClr val="FF7C80"/>
                </a:solidFill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sp>
            <p:nvSpPr>
              <p:cNvPr id="9" name="矩形: 圆角 8">
                <a:extLst>
                  <a:ext uri="{FF2B5EF4-FFF2-40B4-BE49-F238E27FC236}">
                    <a16:creationId xmlns:a16="http://schemas.microsoft.com/office/drawing/2014/main" id="{72E5010A-5904-AB31-2C0F-219236183EDD}"/>
                  </a:ext>
                </a:extLst>
              </p:cNvPr>
              <p:cNvSpPr/>
              <p:nvPr/>
            </p:nvSpPr>
            <p:spPr bwMode="auto">
              <a:xfrm>
                <a:off x="5433307" y="1781605"/>
                <a:ext cx="548640" cy="654829"/>
              </a:xfrm>
              <a:prstGeom prst="roundRect">
                <a:avLst>
                  <a:gd name="adj" fmla="val 3206"/>
                </a:avLst>
              </a:prstGeom>
              <a:noFill/>
              <a:ln w="9525" cap="flat" cmpd="sng" algn="ctr">
                <a:solidFill>
                  <a:srgbClr val="FF7C8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marL="0" marR="0" indent="0" algn="l" defTabSz="100838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endParaRPr kumimoji="0" lang="zh-CN" altLang="en-US" sz="20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cxnSp>
            <p:nvCxnSpPr>
              <p:cNvPr id="11" name="直接连接符 10">
                <a:extLst>
                  <a:ext uri="{FF2B5EF4-FFF2-40B4-BE49-F238E27FC236}">
                    <a16:creationId xmlns:a16="http://schemas.microsoft.com/office/drawing/2014/main" id="{01BF515D-AA7F-A799-6D8D-1304FBF7142E}"/>
                  </a:ext>
                </a:extLst>
              </p:cNvPr>
              <p:cNvCxnSpPr/>
              <p:nvPr/>
            </p:nvCxnSpPr>
            <p:spPr bwMode="auto">
              <a:xfrm>
                <a:off x="5976046" y="1781605"/>
                <a:ext cx="4784378" cy="1161836"/>
              </a:xfrm>
              <a:prstGeom prst="line">
                <a:avLst/>
              </a:prstGeom>
              <a:ln>
                <a:solidFill>
                  <a:srgbClr val="FF505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2" name="直接连接符 11">
                <a:extLst>
                  <a:ext uri="{FF2B5EF4-FFF2-40B4-BE49-F238E27FC236}">
                    <a16:creationId xmlns:a16="http://schemas.microsoft.com/office/drawing/2014/main" id="{40A58D07-D8A5-721B-CE60-08F867BD9DAF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5433307" y="2436434"/>
                <a:ext cx="1830765" cy="4211526"/>
              </a:xfrm>
              <a:prstGeom prst="line">
                <a:avLst/>
              </a:prstGeom>
              <a:ln>
                <a:solidFill>
                  <a:srgbClr val="FF505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4" name="直接连接符 13">
                <a:extLst>
                  <a:ext uri="{FF2B5EF4-FFF2-40B4-BE49-F238E27FC236}">
                    <a16:creationId xmlns:a16="http://schemas.microsoft.com/office/drawing/2014/main" id="{9FB33AC6-3917-C57F-A045-E7B619A2802E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5976046" y="2436434"/>
                <a:ext cx="1288026" cy="1090221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" name="直接连接符 16">
                <a:extLst>
                  <a:ext uri="{FF2B5EF4-FFF2-40B4-BE49-F238E27FC236}">
                    <a16:creationId xmlns:a16="http://schemas.microsoft.com/office/drawing/2014/main" id="{0E75B8C6-CA04-D19A-B721-C3EC00FD55E0}"/>
                  </a:ext>
                </a:extLst>
              </p:cNvPr>
              <p:cNvCxnSpPr/>
              <p:nvPr/>
            </p:nvCxnSpPr>
            <p:spPr bwMode="auto">
              <a:xfrm>
                <a:off x="5433307" y="1781605"/>
                <a:ext cx="1830765" cy="1161836"/>
              </a:xfrm>
              <a:prstGeom prst="line">
                <a:avLst/>
              </a:prstGeom>
              <a:ln>
                <a:solidFill>
                  <a:srgbClr val="FF505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ABB3733D-5147-DD6F-9123-02DB9142D94A}"/>
                </a:ext>
              </a:extLst>
            </p:cNvPr>
            <p:cNvSpPr txBox="1"/>
            <p:nvPr/>
          </p:nvSpPr>
          <p:spPr>
            <a:xfrm>
              <a:off x="7840050" y="5889617"/>
              <a:ext cx="2344395" cy="276999"/>
            </a:xfrm>
            <a:prstGeom prst="rect">
              <a:avLst/>
            </a:prstGeom>
            <a:noFill/>
            <a:ln>
              <a:solidFill>
                <a:srgbClr val="FF7C80"/>
              </a:solidFill>
            </a:ln>
            <a:effectLst/>
          </p:spPr>
          <p:txBody>
            <a:bodyPr wrap="squar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CN" altLang="en-US" sz="1200" dirty="0">
                  <a:solidFill>
                    <a:srgbClr val="FF7C8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定时执行、周期执行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75233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PP_MARK_KEY" val="b3041660-871a-4d4a-9bf8-173956d6f34d"/>
  <p:tag name="COMMONDATA" val="eyJoZGlkIjoiZTNiMmJjMGUyMDNhMGI0MjllZTc4OTE3ODRjOTBjMWQifQ=="/>
</p:tagLst>
</file>

<file path=ppt/theme/theme1.xml><?xml version="1.0" encoding="utf-8"?>
<a:theme xmlns:a="http://schemas.openxmlformats.org/drawingml/2006/main" name="默认设计模板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100838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100838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0_默认设计模板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100838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100838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1_默认设计模板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100838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100838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2_默认设计模板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100838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100838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6029</TotalTime>
  <Words>1011</Words>
  <Application>Microsoft Office PowerPoint</Application>
  <PresentationFormat>自定义</PresentationFormat>
  <Paragraphs>183</Paragraphs>
  <Slides>14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4</vt:i4>
      </vt:variant>
      <vt:variant>
        <vt:lpstr>幻灯片标题</vt:lpstr>
      </vt:variant>
      <vt:variant>
        <vt:i4>14</vt:i4>
      </vt:variant>
    </vt:vector>
  </HeadingPairs>
  <TitlesOfParts>
    <vt:vector size="24" baseType="lpstr">
      <vt:lpstr>Arial Unicode MS</vt:lpstr>
      <vt:lpstr>微软雅黑</vt:lpstr>
      <vt:lpstr>Agency FB</vt:lpstr>
      <vt:lpstr>Arial</vt:lpstr>
      <vt:lpstr>Calibri</vt:lpstr>
      <vt:lpstr>Century Gothic</vt:lpstr>
      <vt:lpstr>默认设计模板</vt:lpstr>
      <vt:lpstr>10_默认设计模板</vt:lpstr>
      <vt:lpstr>11_默认设计模板</vt:lpstr>
      <vt:lpstr>12_默认设计模板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www.isoftstone.com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PPT大标题</dc:title>
  <dc:creator>Corporate Marketing</dc:creator>
  <cp:lastModifiedBy>lgy</cp:lastModifiedBy>
  <cp:revision>2987</cp:revision>
  <dcterms:created xsi:type="dcterms:W3CDTF">2012-03-12T04:39:00Z</dcterms:created>
  <dcterms:modified xsi:type="dcterms:W3CDTF">2023-03-06T13:00:50Z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A4B43D2099854C67AF8BA5207F9C1A02</vt:lpwstr>
  </property>
  <property fmtid="{D5CDD505-2E9C-101B-9397-08002B2CF9AE}" pid="3" name="KSOProductBuildVer">
    <vt:lpwstr>2052-11.1.0.12651</vt:lpwstr>
  </property>
</Properties>
</file>